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9"/>
  </p:notesMasterIdLst>
  <p:handoutMasterIdLst>
    <p:handoutMasterId r:id="rId20"/>
  </p:handoutMasterIdLst>
  <p:sldIdLst>
    <p:sldId id="2435" r:id="rId5"/>
    <p:sldId id="2440" r:id="rId6"/>
    <p:sldId id="2439" r:id="rId7"/>
    <p:sldId id="259" r:id="rId8"/>
    <p:sldId id="260" r:id="rId9"/>
    <p:sldId id="262" r:id="rId10"/>
    <p:sldId id="2432" r:id="rId11"/>
    <p:sldId id="2438" r:id="rId12"/>
    <p:sldId id="2441" r:id="rId13"/>
    <p:sldId id="2436" r:id="rId14"/>
    <p:sldId id="2442" r:id="rId15"/>
    <p:sldId id="2443" r:id="rId16"/>
    <p:sldId id="2444" r:id="rId17"/>
    <p:sldId id="25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2F3342"/>
    <a:srgbClr val="A53F52"/>
    <a:srgbClr val="2C2153"/>
    <a:srgbClr val="E99757"/>
    <a:srgbClr val="0102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708" autoAdjust="0"/>
    <p:restoredTop sz="94584" autoAdjust="0"/>
  </p:normalViewPr>
  <p:slideViewPr>
    <p:cSldViewPr snapToGrid="0">
      <p:cViewPr varScale="1">
        <p:scale>
          <a:sx n="70" d="100"/>
          <a:sy n="70" d="100"/>
        </p:scale>
        <p:origin x="222" y="-150"/>
      </p:cViewPr>
      <p:guideLst>
        <p:guide orient="horz" pos="2160"/>
        <p:guide pos="3840"/>
      </p:guideLst>
    </p:cSldViewPr>
  </p:slideViewPr>
  <p:notesTextViewPr>
    <p:cViewPr>
      <p:scale>
        <a:sx n="1" d="1"/>
        <a:sy n="1" d="1"/>
      </p:scale>
      <p:origin x="0" y="0"/>
    </p:cViewPr>
  </p:notesText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7/31/2019</a:t>
            </a:fld>
            <a:endParaRPr lang="en-US" dirty="0"/>
          </a:p>
        </p:txBody>
      </p:sp>
      <p:sp>
        <p:nvSpPr>
          <p:cNvPr id="4" name="Footer Placeholder 3">
            <a:extLst>
              <a:ext uri="{FF2B5EF4-FFF2-40B4-BE49-F238E27FC236}">
                <a16:creationId xmlns=""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jpeg>
</file>

<file path=ppt/media/image4.jpg>
</file>

<file path=ppt/media/image5.jpe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7/31/2019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5</a:t>
            </a:fld>
            <a:endParaRPr lang="en-US" dirty="0"/>
          </a:p>
        </p:txBody>
      </p:sp>
    </p:spTree>
    <p:extLst>
      <p:ext uri="{BB962C8B-B14F-4D97-AF65-F5344CB8AC3E}">
        <p14:creationId xmlns:p14="http://schemas.microsoft.com/office/powerpoint/2010/main" val="13600104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5">
            <a:extLst>
              <a:ext uri="{FF2B5EF4-FFF2-40B4-BE49-F238E27FC236}">
                <a16:creationId xmlns="" xmlns:a16="http://schemas.microsoft.com/office/drawing/2014/main" id="{2914F6FF-E574-0340-AD3E-E6747297E034}"/>
              </a:ext>
            </a:extLst>
          </p:cNvPr>
          <p:cNvSpPr>
            <a:spLocks noGrp="1"/>
          </p:cNvSpPr>
          <p:nvPr>
            <p:ph type="body" sz="quarter" idx="32" hasCustomPrompt="1"/>
          </p:nvPr>
        </p:nvSpPr>
        <p:spPr>
          <a:xfrm>
            <a:off x="594519" y="1262642"/>
            <a:ext cx="11002962" cy="353872"/>
          </a:xfrm>
        </p:spPr>
        <p:txBody>
          <a:bodyPr anchor="ctr">
            <a:noAutofit/>
          </a:bodyPr>
          <a:lstStyle>
            <a:lvl1pPr marL="0" indent="0" algn="ctr">
              <a:lnSpc>
                <a:spcPct val="100000"/>
              </a:lnSpc>
              <a:buNone/>
              <a:defRPr sz="2000" spc="600">
                <a:solidFill>
                  <a:srgbClr val="898989"/>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1535182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62968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2" name="Rectangle 11">
            <a:extLst>
              <a:ext uri="{FF2B5EF4-FFF2-40B4-BE49-F238E27FC236}">
                <a16:creationId xmlns=""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3" name="Text Placeholder 2">
            <a:extLst>
              <a:ext uri="{FF2B5EF4-FFF2-40B4-BE49-F238E27FC236}">
                <a16:creationId xmlns="" xmlns:a16="http://schemas.microsoft.com/office/drawing/2014/main" id="{9BDA91F3-AE43-4DDA-AB24-49CF87963D72}"/>
              </a:ext>
            </a:extLst>
          </p:cNvPr>
          <p:cNvSpPr>
            <a:spLocks noGrp="1"/>
          </p:cNvSpPr>
          <p:nvPr>
            <p:ph type="body" idx="1"/>
          </p:nvPr>
        </p:nvSpPr>
        <p:spPr>
          <a:xfrm>
            <a:off x="469107" y="1827972"/>
            <a:ext cx="5157787"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a:extLst>
              <a:ext uri="{FF2B5EF4-FFF2-40B4-BE49-F238E27FC236}">
                <a16:creationId xmlns="" xmlns:a16="http://schemas.microsoft.com/office/drawing/2014/main" id="{24A648F6-CDB4-4032-9F98-6ED11F980765}"/>
              </a:ext>
            </a:extLst>
          </p:cNvPr>
          <p:cNvSpPr>
            <a:spLocks noGrp="1"/>
          </p:cNvSpPr>
          <p:nvPr>
            <p:ph sz="half" idx="2"/>
          </p:nvPr>
        </p:nvSpPr>
        <p:spPr>
          <a:xfrm>
            <a:off x="469107" y="2342356"/>
            <a:ext cx="5157787"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a:extLst>
              <a:ext uri="{FF2B5EF4-FFF2-40B4-BE49-F238E27FC236}">
                <a16:creationId xmlns="" xmlns:a16="http://schemas.microsoft.com/office/drawing/2014/main" id="{258F648F-0299-4352-914D-9ACEEF6FE597}"/>
              </a:ext>
            </a:extLst>
          </p:cNvPr>
          <p:cNvSpPr>
            <a:spLocks noGrp="1"/>
          </p:cNvSpPr>
          <p:nvPr>
            <p:ph type="body" sz="quarter" idx="3"/>
          </p:nvPr>
        </p:nvSpPr>
        <p:spPr>
          <a:xfrm>
            <a:off x="6565107" y="1827972"/>
            <a:ext cx="5183188"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a:extLst>
              <a:ext uri="{FF2B5EF4-FFF2-40B4-BE49-F238E27FC236}">
                <a16:creationId xmlns="" xmlns:a16="http://schemas.microsoft.com/office/drawing/2014/main" id="{65215A19-FA39-4BD0-87C2-8DA3B8C587BB}"/>
              </a:ext>
            </a:extLst>
          </p:cNvPr>
          <p:cNvSpPr>
            <a:spLocks noGrp="1"/>
          </p:cNvSpPr>
          <p:nvPr>
            <p:ph sz="quarter" idx="4"/>
          </p:nvPr>
        </p:nvSpPr>
        <p:spPr>
          <a:xfrm>
            <a:off x="6565107" y="2342356"/>
            <a:ext cx="5183188"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Footer Placeholder 7">
            <a:extLst>
              <a:ext uri="{FF2B5EF4-FFF2-40B4-BE49-F238E27FC236}">
                <a16:creationId xmlns=""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4145592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Rectangle 11">
            <a:extLst>
              <a:ext uri="{FF2B5EF4-FFF2-40B4-BE49-F238E27FC236}">
                <a16:creationId xmlns=""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8" name="Footer Placeholder 7">
            <a:extLst>
              <a:ext uri="{FF2B5EF4-FFF2-40B4-BE49-F238E27FC236}">
                <a16:creationId xmlns=""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Content Placeholder 2">
            <a:extLst>
              <a:ext uri="{FF2B5EF4-FFF2-40B4-BE49-F238E27FC236}">
                <a16:creationId xmlns="" xmlns:a16="http://schemas.microsoft.com/office/drawing/2014/main" id="{2B178DD2-BCD4-4E9E-8EAA-0A3AB74C6160}"/>
              </a:ext>
            </a:extLst>
          </p:cNvPr>
          <p:cNvSpPr>
            <a:spLocks noGrp="1"/>
          </p:cNvSpPr>
          <p:nvPr>
            <p:ph sz="half" idx="1"/>
          </p:nvPr>
        </p:nvSpPr>
        <p:spPr>
          <a:xfrm>
            <a:off x="594519"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6" name="Content Placeholder 3">
            <a:extLst>
              <a:ext uri="{FF2B5EF4-FFF2-40B4-BE49-F238E27FC236}">
                <a16:creationId xmlns="" xmlns:a16="http://schemas.microsoft.com/office/drawing/2014/main" id="{0B7D881D-13DE-4377-AA74-0EBFD9C9926A}"/>
              </a:ext>
            </a:extLst>
          </p:cNvPr>
          <p:cNvSpPr>
            <a:spLocks noGrp="1"/>
          </p:cNvSpPr>
          <p:nvPr>
            <p:ph sz="half" idx="2"/>
          </p:nvPr>
        </p:nvSpPr>
        <p:spPr>
          <a:xfrm>
            <a:off x="6415881"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05847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Rectangle 10">
            <a:extLst>
              <a:ext uri="{FF2B5EF4-FFF2-40B4-BE49-F238E27FC236}">
                <a16:creationId xmlns=""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6" name="Text Placeholder 3">
            <a:extLst>
              <a:ext uri="{FF2B5EF4-FFF2-40B4-BE49-F238E27FC236}">
                <a16:creationId xmlns="" xmlns:a16="http://schemas.microsoft.com/office/drawing/2014/main" id="{1B8C1683-B5FA-422D-82FD-3E04C0D01AC4}"/>
              </a:ext>
            </a:extLst>
          </p:cNvPr>
          <p:cNvSpPr>
            <a:spLocks noGrp="1"/>
          </p:cNvSpPr>
          <p:nvPr>
            <p:ph type="body" sz="half" idx="2"/>
          </p:nvPr>
        </p:nvSpPr>
        <p:spPr>
          <a:xfrm>
            <a:off x="839788" y="2480552"/>
            <a:ext cx="3932237" cy="3388435"/>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17" name="Content Placeholder 2">
            <a:extLst>
              <a:ext uri="{FF2B5EF4-FFF2-40B4-BE49-F238E27FC236}">
                <a16:creationId xmlns="" xmlns:a16="http://schemas.microsoft.com/office/drawing/2014/main" id="{64332CC6-AF18-49EE-9933-50E3E93F6B86}"/>
              </a:ext>
            </a:extLst>
          </p:cNvPr>
          <p:cNvSpPr>
            <a:spLocks noGrp="1"/>
          </p:cNvSpPr>
          <p:nvPr>
            <p:ph idx="1"/>
          </p:nvPr>
        </p:nvSpPr>
        <p:spPr>
          <a:xfrm>
            <a:off x="5183188" y="801277"/>
            <a:ext cx="6565106" cy="5059773"/>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407941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Text Placeholder 3">
            <a:extLst>
              <a:ext uri="{FF2B5EF4-FFF2-40B4-BE49-F238E27FC236}">
                <a16:creationId xmlns="" xmlns:a16="http://schemas.microsoft.com/office/drawing/2014/main" id="{73C3E625-3996-4407-8E4D-475EF610D90C}"/>
              </a:ext>
            </a:extLst>
          </p:cNvPr>
          <p:cNvSpPr>
            <a:spLocks noGrp="1"/>
          </p:cNvSpPr>
          <p:nvPr>
            <p:ph type="body" sz="half" idx="2"/>
          </p:nvPr>
        </p:nvSpPr>
        <p:spPr>
          <a:xfrm>
            <a:off x="839788" y="2384980"/>
            <a:ext cx="3932237" cy="348400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17" name="Picture Placeholder 2">
            <a:extLst>
              <a:ext uri="{FF2B5EF4-FFF2-40B4-BE49-F238E27FC236}">
                <a16:creationId xmlns="" xmlns:a16="http://schemas.microsoft.com/office/drawing/2014/main" id="{E87E45D5-103F-4407-822F-E7FAE02D6ABB}"/>
              </a:ext>
            </a:extLst>
          </p:cNvPr>
          <p:cNvSpPr>
            <a:spLocks noGrp="1"/>
          </p:cNvSpPr>
          <p:nvPr>
            <p:ph type="pic" idx="1"/>
          </p:nvPr>
        </p:nvSpPr>
        <p:spPr>
          <a:xfrm>
            <a:off x="5183188" y="801277"/>
            <a:ext cx="6565106" cy="5059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Tree>
    <p:extLst>
      <p:ext uri="{BB962C8B-B14F-4D97-AF65-F5344CB8AC3E}">
        <p14:creationId xmlns:p14="http://schemas.microsoft.com/office/powerpoint/2010/main" val="29186623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 xmlns:a16="http://schemas.microsoft.com/office/drawing/2014/main" id="{2DB0C003-2795-4473-BA28-C10CB461998B}"/>
              </a:ext>
            </a:extLst>
          </p:cNvPr>
          <p:cNvSpPr>
            <a:spLocks noGrp="1"/>
          </p:cNvSpPr>
          <p:nvPr>
            <p:ph type="ftr" sz="quarter" idx="11"/>
          </p:nvPr>
        </p:nvSpPr>
        <p:spPr/>
        <p:txBody>
          <a:bodyPr/>
          <a:lstStyle/>
          <a:p>
            <a:r>
              <a:rPr lang="en-US" dirty="0"/>
              <a:t>Add a footer</a:t>
            </a:r>
          </a:p>
        </p:txBody>
      </p:sp>
      <p:sp>
        <p:nvSpPr>
          <p:cNvPr id="4" name="Slide Number Placeholder 3">
            <a:extLst>
              <a:ext uri="{FF2B5EF4-FFF2-40B4-BE49-F238E27FC236}">
                <a16:creationId xmlns="" xmlns:a16="http://schemas.microsoft.com/office/drawing/2014/main" id="{82A626D5-ACB5-4E77-B485-5F611FBCFFA3}"/>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9194328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Page Image">
    <p:spTree>
      <p:nvGrpSpPr>
        <p:cNvPr id="1" name=""/>
        <p:cNvGrpSpPr/>
        <p:nvPr/>
      </p:nvGrpSpPr>
      <p:grpSpPr>
        <a:xfrm>
          <a:off x="0" y="0"/>
          <a:ext cx="0" cy="0"/>
          <a:chOff x="0" y="0"/>
          <a:chExt cx="0" cy="0"/>
        </a:xfrm>
      </p:grpSpPr>
      <p:sp>
        <p:nvSpPr>
          <p:cNvPr id="3" name="Picture Placeholder 2">
            <a:extLst>
              <a:ext uri="{FF2B5EF4-FFF2-40B4-BE49-F238E27FC236}">
                <a16:creationId xmlns=""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smtClean="0"/>
              <a:t>Click icon to add picture</a:t>
            </a:r>
            <a:endParaRPr lang="en-US" dirty="0"/>
          </a:p>
        </p:txBody>
      </p:sp>
      <p:sp>
        <p:nvSpPr>
          <p:cNvPr id="2" name="Title 1">
            <a:extLst>
              <a:ext uri="{FF2B5EF4-FFF2-40B4-BE49-F238E27FC236}">
                <a16:creationId xmlns="" xmlns:a16="http://schemas.microsoft.com/office/drawing/2014/main" id="{96D712C6-2A37-4F08-AF12-D70F8C809441}"/>
              </a:ext>
            </a:extLst>
          </p:cNvPr>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95553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6" name="Footer Placeholder 5">
            <a:extLst>
              <a:ext uri="{FF2B5EF4-FFF2-40B4-BE49-F238E27FC236}">
                <a16:creationId xmlns="" xmlns:a16="http://schemas.microsoft.com/office/drawing/2014/main" id="{5356FC21-A32D-44DC-BED7-08CEBB3B9090}"/>
              </a:ext>
            </a:extLst>
          </p:cNvPr>
          <p:cNvSpPr>
            <a:spLocks noGrp="1"/>
          </p:cNvSpPr>
          <p:nvPr>
            <p:ph type="ftr" sz="quarter" idx="10"/>
          </p:nvPr>
        </p:nvSpPr>
        <p:spPr/>
        <p:txBody>
          <a:bodyPr/>
          <a:lstStyle/>
          <a:p>
            <a:r>
              <a:rPr lang="en-US" noProof="0"/>
              <a:t>Add a footer</a:t>
            </a:r>
          </a:p>
        </p:txBody>
      </p:sp>
      <p:sp>
        <p:nvSpPr>
          <p:cNvPr id="7" name="Slide Number Placeholder 6">
            <a:extLst>
              <a:ext uri="{FF2B5EF4-FFF2-40B4-BE49-F238E27FC236}">
                <a16:creationId xmlns="" xmlns:a16="http://schemas.microsoft.com/office/drawing/2014/main" id="{FC0C6D2B-0FF5-4A5F-A062-480FFA6DA09A}"/>
              </a:ext>
            </a:extLst>
          </p:cNvPr>
          <p:cNvSpPr>
            <a:spLocks noGrp="1"/>
          </p:cNvSpPr>
          <p:nvPr>
            <p:ph type="sldNum" sz="quarter" idx="11"/>
          </p:nvPr>
        </p:nvSpPr>
        <p:spPr/>
        <p:txBody>
          <a:bodyPr/>
          <a:lstStyle/>
          <a:p>
            <a:fld id="{4B73C415-D670-4716-A5EC-CC4D52CA2BAC}" type="slidenum">
              <a:rPr lang="en-US" noProof="0" smtClean="0"/>
              <a:pPr/>
              <a:t>‹#›</a:t>
            </a:fld>
            <a:endParaRPr lang="en-US" noProof="0"/>
          </a:p>
        </p:txBody>
      </p:sp>
      <p:sp>
        <p:nvSpPr>
          <p:cNvPr id="2" name="Title 1">
            <a:extLst>
              <a:ext uri="{FF2B5EF4-FFF2-40B4-BE49-F238E27FC236}">
                <a16:creationId xmlns="" xmlns:a16="http://schemas.microsoft.com/office/drawing/2014/main" id="{6C38A396-E30B-644A-8E9F-E9BED5E867FB}"/>
              </a:ext>
            </a:extLst>
          </p:cNvPr>
          <p:cNvSpPr>
            <a:spLocks noGrp="1"/>
          </p:cNvSpPr>
          <p:nvPr>
            <p:ph type="title" hasCustomPrompt="1"/>
          </p:nvPr>
        </p:nvSpPr>
        <p:spPr/>
        <p:txBody>
          <a:bodyPr/>
          <a:lstStyle>
            <a:lvl1pPr>
              <a:lnSpc>
                <a:spcPct val="100000"/>
              </a:lnSpc>
              <a:defRPr/>
            </a:lvl1pPr>
          </a:lstStyle>
          <a:p>
            <a:r>
              <a:rPr lang="en-US" noProof="0"/>
              <a:t>CLICK TO EDIT MASTER TITLE STYLE</a:t>
            </a:r>
          </a:p>
        </p:txBody>
      </p:sp>
    </p:spTree>
    <p:extLst>
      <p:ext uri="{BB962C8B-B14F-4D97-AF65-F5344CB8AC3E}">
        <p14:creationId xmlns:p14="http://schemas.microsoft.com/office/powerpoint/2010/main" val="2308826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smtClean="0"/>
              <a:t>Click icon to add picture</a:t>
            </a:r>
            <a:endParaRPr lang="en-US" dirty="0"/>
          </a:p>
        </p:txBody>
      </p:sp>
      <p:sp>
        <p:nvSpPr>
          <p:cNvPr id="4" name="Title 1">
            <a:extLst>
              <a:ext uri="{FF2B5EF4-FFF2-40B4-BE49-F238E27FC236}">
                <a16:creationId xmlns=""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3182303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3" name="Text Placeholder 2">
            <a:extLst>
              <a:ext uri="{FF2B5EF4-FFF2-40B4-BE49-F238E27FC236}">
                <a16:creationId xmlns=""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52890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1" name="Picture Placeholder 10">
            <a:extLst>
              <a:ext uri="{FF2B5EF4-FFF2-40B4-BE49-F238E27FC236}">
                <a16:creationId xmlns=""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2" name="Title 1">
            <a:extLst>
              <a:ext uri="{FF2B5EF4-FFF2-40B4-BE49-F238E27FC236}">
                <a16:creationId xmlns="" xmlns:a16="http://schemas.microsoft.com/office/drawing/2014/main" id="{97230B2C-7250-4568-96CF-7E5A34B3CAD3}"/>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
        <p:nvSpPr>
          <p:cNvPr id="3" name="Text Placeholder 2">
            <a:extLst>
              <a:ext uri="{FF2B5EF4-FFF2-40B4-BE49-F238E27FC236}">
                <a16:creationId xmlns=""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Imag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3" name="Picture Placeholder 52">
            <a:extLst>
              <a:ext uri="{FF2B5EF4-FFF2-40B4-BE49-F238E27FC236}">
                <a16:creationId xmlns="" xmlns:a16="http://schemas.microsoft.com/office/drawing/2014/main" id="{86917B65-8F50-454E-AF7E-D53FE2DE8F04}"/>
              </a:ext>
            </a:extLst>
          </p:cNvPr>
          <p:cNvSpPr>
            <a:spLocks noGrp="1"/>
          </p:cNvSpPr>
          <p:nvPr>
            <p:ph type="pic" sz="quarter" idx="14"/>
          </p:nvPr>
        </p:nvSpPr>
        <p:spPr>
          <a:xfrm>
            <a:off x="0" y="-19878"/>
            <a:ext cx="7406905" cy="6866810"/>
          </a:xfrm>
          <a:custGeom>
            <a:avLst/>
            <a:gdLst>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4878432 h 4878432"/>
              <a:gd name="connsiteX14" fmla="*/ 4570834 w 5251939"/>
              <a:gd name="connsiteY14" fmla="*/ 3563909 h 4878432"/>
              <a:gd name="connsiteX15" fmla="*/ 3890895 w 5251939"/>
              <a:gd name="connsiteY15" fmla="*/ 3563909 h 4878432"/>
              <a:gd name="connsiteX16" fmla="*/ 3890895 w 5251939"/>
              <a:gd name="connsiteY16" fmla="*/ 4878432 h 4878432"/>
              <a:gd name="connsiteX17" fmla="*/ 3297114 w 5251939"/>
              <a:gd name="connsiteY17" fmla="*/ 4878432 h 4878432"/>
              <a:gd name="connsiteX18" fmla="*/ 3297114 w 5251939"/>
              <a:gd name="connsiteY18" fmla="*/ 3911406 h 4878432"/>
              <a:gd name="connsiteX19" fmla="*/ 2617175 w 5251939"/>
              <a:gd name="connsiteY19" fmla="*/ 3911406 h 4878432"/>
              <a:gd name="connsiteX20" fmla="*/ 2617175 w 5251939"/>
              <a:gd name="connsiteY20" fmla="*/ 4324451 h 4878432"/>
              <a:gd name="connsiteX21" fmla="*/ 1968893 w 5251939"/>
              <a:gd name="connsiteY21" fmla="*/ 4324451 h 4878432"/>
              <a:gd name="connsiteX22" fmla="*/ 1968893 w 5251939"/>
              <a:gd name="connsiteY22" fmla="*/ 4878432 h 4878432"/>
              <a:gd name="connsiteX23" fmla="*/ 1312985 w 5251939"/>
              <a:gd name="connsiteY23" fmla="*/ 4878432 h 4878432"/>
              <a:gd name="connsiteX24" fmla="*/ 1312985 w 5251939"/>
              <a:gd name="connsiteY24" fmla="*/ 4324451 h 4878432"/>
              <a:gd name="connsiteX25" fmla="*/ 642230 w 5251939"/>
              <a:gd name="connsiteY25" fmla="*/ 4324451 h 4878432"/>
              <a:gd name="connsiteX26" fmla="*/ 642230 w 5251939"/>
              <a:gd name="connsiteY26" fmla="*/ 3624890 h 4878432"/>
              <a:gd name="connsiteX27" fmla="*/ 0 w 5251939"/>
              <a:gd name="connsiteY27" fmla="*/ 3624890 h 4878432"/>
              <a:gd name="connsiteX28" fmla="*/ 0 w 5251939"/>
              <a:gd name="connsiteY28" fmla="*/ 375409 h 4878432"/>
              <a:gd name="connsiteX29" fmla="*/ 633046 w 5251939"/>
              <a:gd name="connsiteY29" fmla="*/ 375409 h 4878432"/>
              <a:gd name="connsiteX30" fmla="*/ 633046 w 5251939"/>
              <a:gd name="connsiteY30" fmla="*/ 1379096 h 4878432"/>
              <a:gd name="connsiteX31" fmla="*/ 1312985 w 5251939"/>
              <a:gd name="connsiteY31" fmla="*/ 1379096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3563909 h 4878432"/>
              <a:gd name="connsiteX14" fmla="*/ 3890895 w 5251939"/>
              <a:gd name="connsiteY14" fmla="*/ 3563909 h 4878432"/>
              <a:gd name="connsiteX15" fmla="*/ 3890895 w 5251939"/>
              <a:gd name="connsiteY15" fmla="*/ 4878432 h 4878432"/>
              <a:gd name="connsiteX16" fmla="*/ 3297114 w 5251939"/>
              <a:gd name="connsiteY16" fmla="*/ 4878432 h 4878432"/>
              <a:gd name="connsiteX17" fmla="*/ 3297114 w 5251939"/>
              <a:gd name="connsiteY17" fmla="*/ 3911406 h 4878432"/>
              <a:gd name="connsiteX18" fmla="*/ 2617175 w 5251939"/>
              <a:gd name="connsiteY18" fmla="*/ 3911406 h 4878432"/>
              <a:gd name="connsiteX19" fmla="*/ 2617175 w 5251939"/>
              <a:gd name="connsiteY19" fmla="*/ 4324451 h 4878432"/>
              <a:gd name="connsiteX20" fmla="*/ 1968893 w 5251939"/>
              <a:gd name="connsiteY20" fmla="*/ 4324451 h 4878432"/>
              <a:gd name="connsiteX21" fmla="*/ 1968893 w 5251939"/>
              <a:gd name="connsiteY21" fmla="*/ 4878432 h 4878432"/>
              <a:gd name="connsiteX22" fmla="*/ 1312985 w 5251939"/>
              <a:gd name="connsiteY22" fmla="*/ 4878432 h 4878432"/>
              <a:gd name="connsiteX23" fmla="*/ 1312985 w 5251939"/>
              <a:gd name="connsiteY23" fmla="*/ 4324451 h 4878432"/>
              <a:gd name="connsiteX24" fmla="*/ 642230 w 5251939"/>
              <a:gd name="connsiteY24" fmla="*/ 4324451 h 4878432"/>
              <a:gd name="connsiteX25" fmla="*/ 642230 w 5251939"/>
              <a:gd name="connsiteY25" fmla="*/ 3624890 h 4878432"/>
              <a:gd name="connsiteX26" fmla="*/ 0 w 5251939"/>
              <a:gd name="connsiteY26" fmla="*/ 3624890 h 4878432"/>
              <a:gd name="connsiteX27" fmla="*/ 0 w 5251939"/>
              <a:gd name="connsiteY27" fmla="*/ 375409 h 4878432"/>
              <a:gd name="connsiteX28" fmla="*/ 633046 w 5251939"/>
              <a:gd name="connsiteY28" fmla="*/ 375409 h 4878432"/>
              <a:gd name="connsiteX29" fmla="*/ 633046 w 5251939"/>
              <a:gd name="connsiteY29" fmla="*/ 1379096 h 4878432"/>
              <a:gd name="connsiteX30" fmla="*/ 1312985 w 5251939"/>
              <a:gd name="connsiteY30" fmla="*/ 1379096 h 4878432"/>
              <a:gd name="connsiteX31" fmla="*/ 1312985 w 5251939"/>
              <a:gd name="connsiteY31" fmla="*/ 0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0834 w 5251939"/>
              <a:gd name="connsiteY12" fmla="*/ 3563909 h 4878432"/>
              <a:gd name="connsiteX13" fmla="*/ 3890895 w 5251939"/>
              <a:gd name="connsiteY13" fmla="*/ 3563909 h 4878432"/>
              <a:gd name="connsiteX14" fmla="*/ 3890895 w 5251939"/>
              <a:gd name="connsiteY14" fmla="*/ 4878432 h 4878432"/>
              <a:gd name="connsiteX15" fmla="*/ 3297114 w 5251939"/>
              <a:gd name="connsiteY15" fmla="*/ 4878432 h 4878432"/>
              <a:gd name="connsiteX16" fmla="*/ 3297114 w 5251939"/>
              <a:gd name="connsiteY16" fmla="*/ 3911406 h 4878432"/>
              <a:gd name="connsiteX17" fmla="*/ 2617175 w 5251939"/>
              <a:gd name="connsiteY17" fmla="*/ 3911406 h 4878432"/>
              <a:gd name="connsiteX18" fmla="*/ 2617175 w 5251939"/>
              <a:gd name="connsiteY18" fmla="*/ 4324451 h 4878432"/>
              <a:gd name="connsiteX19" fmla="*/ 1968893 w 5251939"/>
              <a:gd name="connsiteY19" fmla="*/ 4324451 h 4878432"/>
              <a:gd name="connsiteX20" fmla="*/ 1968893 w 5251939"/>
              <a:gd name="connsiteY20" fmla="*/ 4878432 h 4878432"/>
              <a:gd name="connsiteX21" fmla="*/ 1312985 w 5251939"/>
              <a:gd name="connsiteY21" fmla="*/ 4878432 h 4878432"/>
              <a:gd name="connsiteX22" fmla="*/ 1312985 w 5251939"/>
              <a:gd name="connsiteY22" fmla="*/ 4324451 h 4878432"/>
              <a:gd name="connsiteX23" fmla="*/ 642230 w 5251939"/>
              <a:gd name="connsiteY23" fmla="*/ 4324451 h 4878432"/>
              <a:gd name="connsiteX24" fmla="*/ 642230 w 5251939"/>
              <a:gd name="connsiteY24" fmla="*/ 3624890 h 4878432"/>
              <a:gd name="connsiteX25" fmla="*/ 0 w 5251939"/>
              <a:gd name="connsiteY25" fmla="*/ 3624890 h 4878432"/>
              <a:gd name="connsiteX26" fmla="*/ 0 w 5251939"/>
              <a:gd name="connsiteY26" fmla="*/ 375409 h 4878432"/>
              <a:gd name="connsiteX27" fmla="*/ 633046 w 5251939"/>
              <a:gd name="connsiteY27" fmla="*/ 375409 h 4878432"/>
              <a:gd name="connsiteX28" fmla="*/ 633046 w 5251939"/>
              <a:gd name="connsiteY28" fmla="*/ 1379096 h 4878432"/>
              <a:gd name="connsiteX29" fmla="*/ 1312985 w 5251939"/>
              <a:gd name="connsiteY29" fmla="*/ 1379096 h 4878432"/>
              <a:gd name="connsiteX30" fmla="*/ 1312985 w 5251939"/>
              <a:gd name="connsiteY30" fmla="*/ 0 h 487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51939" h="4878432">
                <a:moveTo>
                  <a:pt x="1312985" y="0"/>
                </a:moveTo>
                <a:lnTo>
                  <a:pt x="1975340" y="0"/>
                </a:lnTo>
                <a:lnTo>
                  <a:pt x="1975340" y="982231"/>
                </a:lnTo>
                <a:lnTo>
                  <a:pt x="2648832" y="982231"/>
                </a:lnTo>
                <a:lnTo>
                  <a:pt x="2648832" y="1148083"/>
                </a:lnTo>
                <a:lnTo>
                  <a:pt x="3328771" y="1148083"/>
                </a:lnTo>
                <a:lnTo>
                  <a:pt x="3328771" y="0"/>
                </a:lnTo>
                <a:lnTo>
                  <a:pt x="4572000" y="0"/>
                </a:lnTo>
                <a:lnTo>
                  <a:pt x="4572000" y="1000460"/>
                </a:lnTo>
                <a:lnTo>
                  <a:pt x="5251939" y="1000460"/>
                </a:lnTo>
                <a:lnTo>
                  <a:pt x="5251939" y="4279967"/>
                </a:lnTo>
                <a:lnTo>
                  <a:pt x="4572000" y="4279967"/>
                </a:lnTo>
                <a:cubicBezTo>
                  <a:pt x="4571611" y="4041281"/>
                  <a:pt x="4571223" y="3802595"/>
                  <a:pt x="4570834" y="3563909"/>
                </a:cubicBezTo>
                <a:lnTo>
                  <a:pt x="3890895" y="3563909"/>
                </a:lnTo>
                <a:lnTo>
                  <a:pt x="3890895" y="4878432"/>
                </a:lnTo>
                <a:lnTo>
                  <a:pt x="3297114" y="4878432"/>
                </a:lnTo>
                <a:lnTo>
                  <a:pt x="3297114" y="3911406"/>
                </a:lnTo>
                <a:lnTo>
                  <a:pt x="2617175" y="3911406"/>
                </a:lnTo>
                <a:lnTo>
                  <a:pt x="2617175" y="4324451"/>
                </a:lnTo>
                <a:lnTo>
                  <a:pt x="1968893" y="4324451"/>
                </a:lnTo>
                <a:lnTo>
                  <a:pt x="1968893" y="4878432"/>
                </a:lnTo>
                <a:lnTo>
                  <a:pt x="1312985" y="4878432"/>
                </a:lnTo>
                <a:lnTo>
                  <a:pt x="1312985" y="4324451"/>
                </a:lnTo>
                <a:lnTo>
                  <a:pt x="642230" y="4324451"/>
                </a:lnTo>
                <a:lnTo>
                  <a:pt x="642230" y="3624890"/>
                </a:lnTo>
                <a:lnTo>
                  <a:pt x="0" y="3624890"/>
                </a:lnTo>
                <a:lnTo>
                  <a:pt x="0" y="375409"/>
                </a:lnTo>
                <a:lnTo>
                  <a:pt x="633046" y="375409"/>
                </a:lnTo>
                <a:lnTo>
                  <a:pt x="633046" y="1379096"/>
                </a:lnTo>
                <a:lnTo>
                  <a:pt x="1312985" y="1379096"/>
                </a:lnTo>
                <a:lnTo>
                  <a:pt x="1312985" y="0"/>
                </a:lnTo>
                <a:close/>
              </a:path>
            </a:pathLst>
          </a:custGeom>
          <a:effectLst>
            <a:innerShdw blurRad="254000" dist="127000">
              <a:prstClr val="black">
                <a:alpha val="50000"/>
              </a:prstClr>
            </a:innerShdw>
          </a:effectLst>
        </p:spPr>
        <p:txBody>
          <a:bodyPr wrap="square" anchor="ctr">
            <a:noAutofit/>
          </a:bodyPr>
          <a:lstStyle>
            <a:lvl1pPr marL="0" indent="0" algn="ctr">
              <a:buNone/>
              <a:defRPr/>
            </a:lvl1pPr>
          </a:lstStyle>
          <a:p>
            <a:r>
              <a:rPr lang="en-US" smtClean="0"/>
              <a:t>Click icon to add picture</a:t>
            </a:r>
            <a:endParaRPr lang="en-US" dirty="0"/>
          </a:p>
        </p:txBody>
      </p:sp>
      <p:sp>
        <p:nvSpPr>
          <p:cNvPr id="58" name="Text Placeholder 2">
            <a:extLst>
              <a:ext uri="{FF2B5EF4-FFF2-40B4-BE49-F238E27FC236}">
                <a16:creationId xmlns="" xmlns:a16="http://schemas.microsoft.com/office/drawing/2014/main" id="{75065C5E-8027-4266-B6BE-BA117C6F7ACA}"/>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59" name="Slide Number Placeholder 5">
            <a:extLst>
              <a:ext uri="{FF2B5EF4-FFF2-40B4-BE49-F238E27FC236}">
                <a16:creationId xmlns=""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753968095"/>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15" name="Rectangle 14">
            <a:extLst>
              <a:ext uri="{FF2B5EF4-FFF2-40B4-BE49-F238E27FC236}">
                <a16:creationId xmlns="" xmlns:a16="http://schemas.microsoft.com/office/drawing/2014/main" id="{08F64841-5495-4B23-A74E-409C28CB7AC1}"/>
              </a:ext>
            </a:extLst>
          </p:cNvPr>
          <p:cNvSpPr/>
          <p:nvPr userDrawn="1"/>
        </p:nvSpPr>
        <p:spPr>
          <a:xfrm>
            <a:off x="7415213" y="0"/>
            <a:ext cx="4776787" cy="6846932"/>
          </a:xfrm>
          <a:prstGeom prst="rect">
            <a:avLst/>
          </a:prstGeom>
          <a:solidFill>
            <a:srgbClr val="2F3342"/>
          </a:solidFill>
          <a:ln>
            <a:noFill/>
          </a:ln>
          <a:effectLst>
            <a:innerShdw blurRad="254000" dist="1270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chor="ctr">
            <a:noAutofit/>
          </a:bodyPr>
          <a:lstStyle>
            <a:lvl1pPr algn="l">
              <a:defRPr sz="3200" spc="300">
                <a:solidFill>
                  <a:schemeClr val="bg1"/>
                </a:solidFill>
              </a:defRPr>
            </a:lvl1pPr>
          </a:lstStyle>
          <a:p>
            <a:r>
              <a:rPr lang="en-US" dirty="0"/>
              <a:t>SLIDE TITLE HERE</a:t>
            </a:r>
          </a:p>
        </p:txBody>
      </p:sp>
      <p:sp>
        <p:nvSpPr>
          <p:cNvPr id="3" name="Content Placeholder 2">
            <a:extLst>
              <a:ext uri="{FF2B5EF4-FFF2-40B4-BE49-F238E27FC236}">
                <a16:creationId xmlns=""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2">
            <a:extLst>
              <a:ext uri="{FF2B5EF4-FFF2-40B4-BE49-F238E27FC236}">
                <a16:creationId xmlns="" xmlns:a16="http://schemas.microsoft.com/office/drawing/2014/main" id="{6CAAB964-0A56-4842-AA82-7610F726CD14}"/>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13" name="Content Placeholder 12">
            <a:extLst>
              <a:ext uri="{FF2B5EF4-FFF2-40B4-BE49-F238E27FC236}">
                <a16:creationId xmlns="" xmlns:a16="http://schemas.microsoft.com/office/drawing/2014/main" id="{483349C3-B089-45CF-9643-0D25E709663B}"/>
              </a:ext>
            </a:extLst>
          </p:cNvPr>
          <p:cNvSpPr>
            <a:spLocks noGrp="1"/>
          </p:cNvSpPr>
          <p:nvPr>
            <p:ph sz="quarter" idx="14"/>
          </p:nvPr>
        </p:nvSpPr>
        <p:spPr>
          <a:xfrm>
            <a:off x="0" y="0"/>
            <a:ext cx="7415213" cy="6858000"/>
          </a:xfrm>
        </p:spPr>
        <p:txBody>
          <a:bodyPr anchor="ctr"/>
          <a:lstStyle>
            <a:lvl1pPr marL="0" indent="0" algn="ctr">
              <a:buNone/>
              <a:defRPr/>
            </a:lvl1pPr>
          </a:lstStyle>
          <a:p>
            <a:pPr lvl="0"/>
            <a:r>
              <a:rPr lang="en-US" smtClean="0"/>
              <a:t>Click to edit Master text styles</a:t>
            </a:r>
          </a:p>
        </p:txBody>
      </p:sp>
      <p:sp>
        <p:nvSpPr>
          <p:cNvPr id="16" name="Slide Number Placeholder 5">
            <a:extLst>
              <a:ext uri="{FF2B5EF4-FFF2-40B4-BE49-F238E27FC236}">
                <a16:creationId xmlns="" xmlns:a16="http://schemas.microsoft.com/office/drawing/2014/main" id="{E7D247BC-E419-4355-8738-B9CE5CA19B5C}"/>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bg1"/>
                </a:solidFill>
              </a:defRPr>
            </a:lvl1pPr>
          </a:lstStyle>
          <a:p>
            <a:fld id="{8C2E478F-E849-4A8C-AF1F-CBCC78A7CBFA}" type="slidenum">
              <a:rPr lang="en-US" smtClean="0"/>
              <a:pPr/>
              <a:t>‹#›</a:t>
            </a:fld>
            <a:endParaRPr lang="en-US" dirty="0"/>
          </a:p>
        </p:txBody>
      </p:sp>
      <p:sp>
        <p:nvSpPr>
          <p:cNvPr id="17" name="Shape 61">
            <a:extLst>
              <a:ext uri="{FF2B5EF4-FFF2-40B4-BE49-F238E27FC236}">
                <a16:creationId xmlns="" xmlns:a16="http://schemas.microsoft.com/office/drawing/2014/main" id="{649B49FF-0FAA-4E6C-820C-B1F434911FDC}"/>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2267695757"/>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04074E6-E39E-4D19-B91F-8E84F37CBF3C}"/>
              </a:ext>
            </a:extLst>
          </p:cNvPr>
          <p:cNvSpPr>
            <a:spLocks noGrp="1"/>
          </p:cNvSpPr>
          <p:nvPr>
            <p:ph type="title" hasCustomPrompt="1"/>
          </p:nvPr>
        </p:nvSpPr>
        <p:spPr>
          <a:xfrm>
            <a:off x="5767754" y="365125"/>
            <a:ext cx="6043246" cy="573989"/>
          </a:xfrm>
        </p:spPr>
        <p:txBody>
          <a:bodyPr anchor="ctr">
            <a:noAutofit/>
          </a:bodyPr>
          <a:lstStyle>
            <a:lvl1pPr algn="l">
              <a:defRPr sz="3600" spc="300"/>
            </a:lvl1pPr>
          </a:lstStyle>
          <a:p>
            <a:r>
              <a:rPr lang="en-US" dirty="0"/>
              <a:t>CLICK TO EDIT MASTER</a:t>
            </a:r>
          </a:p>
        </p:txBody>
      </p:sp>
      <p:sp>
        <p:nvSpPr>
          <p:cNvPr id="3" name="Content Placeholder 2">
            <a:extLst>
              <a:ext uri="{FF2B5EF4-FFF2-40B4-BE49-F238E27FC236}">
                <a16:creationId xmlns="" xmlns:a16="http://schemas.microsoft.com/office/drawing/2014/main" id="{607D1B16-7058-45AD-9B19-E19CAF96683B}"/>
              </a:ext>
            </a:extLst>
          </p:cNvPr>
          <p:cNvSpPr>
            <a:spLocks noGrp="1"/>
          </p:cNvSpPr>
          <p:nvPr>
            <p:ph idx="1"/>
          </p:nvPr>
        </p:nvSpPr>
        <p:spPr>
          <a:xfrm>
            <a:off x="5767754" y="1625512"/>
            <a:ext cx="6043246" cy="4636392"/>
          </a:xfrm>
        </p:spPr>
        <p:txBody>
          <a:bodyPr>
            <a:normAutofit/>
          </a:bodyPr>
          <a:lstStyle>
            <a:lvl1pPr>
              <a:lnSpc>
                <a:spcPct val="150000"/>
              </a:lnSpc>
              <a:defRPr sz="1600"/>
            </a:lvl1pPr>
            <a:lvl2pPr>
              <a:lnSpc>
                <a:spcPct val="150000"/>
              </a:lnSpc>
              <a:defRPr sz="1400"/>
            </a:lvl2pPr>
            <a:lvl3pPr>
              <a:lnSpc>
                <a:spcPct val="150000"/>
              </a:lnSpc>
              <a:defRPr sz="1400"/>
            </a:lvl3pPr>
            <a:lvl4pPr>
              <a:lnSpc>
                <a:spcPct val="150000"/>
              </a:lnSpc>
              <a:defRPr sz="1200"/>
            </a:lvl4pPr>
            <a:lvl5pPr>
              <a:lnSpc>
                <a:spcPct val="150000"/>
              </a:lnSpc>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2">
            <a:extLst>
              <a:ext uri="{FF2B5EF4-FFF2-40B4-BE49-F238E27FC236}">
                <a16:creationId xmlns="" xmlns:a16="http://schemas.microsoft.com/office/drawing/2014/main" id="{6CAAB964-0A56-4842-AA82-7610F726CD14}"/>
              </a:ext>
            </a:extLst>
          </p:cNvPr>
          <p:cNvSpPr>
            <a:spLocks noGrp="1"/>
          </p:cNvSpPr>
          <p:nvPr>
            <p:ph type="body" idx="13" hasCustomPrompt="1"/>
          </p:nvPr>
        </p:nvSpPr>
        <p:spPr>
          <a:xfrm>
            <a:off x="5767754" y="1003687"/>
            <a:ext cx="6043246" cy="365125"/>
          </a:xfrm>
        </p:spPr>
        <p:txBody>
          <a:bodyPr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9" name="Picture Placeholder 8">
            <a:extLst>
              <a:ext uri="{FF2B5EF4-FFF2-40B4-BE49-F238E27FC236}">
                <a16:creationId xmlns="" xmlns:a16="http://schemas.microsoft.com/office/drawing/2014/main" id="{186FE9B2-6286-484B-8943-95EE0B6B0267}"/>
              </a:ext>
            </a:extLst>
          </p:cNvPr>
          <p:cNvSpPr>
            <a:spLocks noGrp="1"/>
          </p:cNvSpPr>
          <p:nvPr>
            <p:ph type="pic" sz="quarter" idx="14"/>
          </p:nvPr>
        </p:nvSpPr>
        <p:spPr>
          <a:xfrm>
            <a:off x="0" y="0"/>
            <a:ext cx="5416550" cy="6846932"/>
          </a:xfr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11" name="Slide Number Placeholder 5">
            <a:extLst>
              <a:ext uri="{FF2B5EF4-FFF2-40B4-BE49-F238E27FC236}">
                <a16:creationId xmlns=""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2">
            <a:extLst>
              <a:ext uri="{FF2B5EF4-FFF2-40B4-BE49-F238E27FC236}">
                <a16:creationId xmlns="" xmlns:a16="http://schemas.microsoft.com/office/drawing/2014/main" id="{40849B93-E2CE-4654-9EC7-7DFA141A5500}"/>
              </a:ext>
            </a:extLst>
          </p:cNvPr>
          <p:cNvSpPr>
            <a:spLocks noGrp="1"/>
          </p:cNvSpPr>
          <p:nvPr>
            <p:ph type="body" idx="1" hasCustomPrompt="1"/>
          </p:nvPr>
        </p:nvSpPr>
        <p:spPr>
          <a:xfrm>
            <a:off x="5904689" y="5038489"/>
            <a:ext cx="5933872" cy="365125"/>
          </a:xfrm>
        </p:spPr>
        <p:txBody>
          <a:bodyPr anchor="ctr"/>
          <a:lstStyle>
            <a:lvl1pPr marL="0" indent="0" algn="ctr">
              <a:lnSpc>
                <a:spcPct val="100000"/>
              </a:lnSpc>
              <a:buNone/>
              <a:defRPr sz="2400" spc="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7" name="Rectangle 6">
            <a:extLst>
              <a:ext uri="{FF2B5EF4-FFF2-40B4-BE49-F238E27FC236}">
                <a16:creationId xmlns="" xmlns:a16="http://schemas.microsoft.com/office/drawing/2014/main" id="{E7E94348-3BFC-4B39-9C3B-628E777B98F4}"/>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0 w 6107906"/>
              <a:gd name="connsiteY4" fmla="*/ 0 h 6858000"/>
              <a:gd name="connsiteX0" fmla="*/ 1517515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1517515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1517515" y="0"/>
                </a:moveTo>
                <a:lnTo>
                  <a:pt x="6107906" y="0"/>
                </a:lnTo>
                <a:lnTo>
                  <a:pt x="4593309" y="6848272"/>
                </a:lnTo>
                <a:lnTo>
                  <a:pt x="0" y="6858000"/>
                </a:lnTo>
                <a:lnTo>
                  <a:pt x="1517515"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 xmlns:a16="http://schemas.microsoft.com/office/drawing/2014/main" id="{01219AD9-34B1-4C27-8648-E7D7C69C07F9}"/>
              </a:ext>
            </a:extLst>
          </p:cNvPr>
          <p:cNvSpPr>
            <a:spLocks noGrp="1"/>
          </p:cNvSpPr>
          <p:nvPr>
            <p:ph type="title" hasCustomPrompt="1"/>
          </p:nvPr>
        </p:nvSpPr>
        <p:spPr>
          <a:xfrm>
            <a:off x="5904689" y="1546699"/>
            <a:ext cx="5933872" cy="3491790"/>
          </a:xfrm>
        </p:spPr>
        <p:txBody>
          <a:bodyPr anchor="ctr"/>
          <a:lstStyle>
            <a:lvl1pPr algn="ctr">
              <a:defRPr sz="6000" b="1" spc="300">
                <a:solidFill>
                  <a:schemeClr val="tx1"/>
                </a:solidFill>
              </a:defRPr>
            </a:lvl1pPr>
          </a:lstStyle>
          <a:p>
            <a:r>
              <a:rPr lang="en-US" dirty="0"/>
              <a:t>CLICK TO EDIT MASTER TITLE</a:t>
            </a:r>
          </a:p>
        </p:txBody>
      </p:sp>
    </p:spTree>
    <p:extLst>
      <p:ext uri="{BB962C8B-B14F-4D97-AF65-F5344CB8AC3E}">
        <p14:creationId xmlns:p14="http://schemas.microsoft.com/office/powerpoint/2010/main" val="125731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 xmlns:a16="http://schemas.microsoft.com/office/drawing/2014/main" id="{9AB66B20-A484-4A16-A015-2118F9AF2101}"/>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0" y="0"/>
                </a:moveTo>
                <a:lnTo>
                  <a:pt x="6107906" y="0"/>
                </a:lnTo>
                <a:lnTo>
                  <a:pt x="4233386" y="6858000"/>
                </a:lnTo>
                <a:lnTo>
                  <a:pt x="0" y="6858000"/>
                </a:lnTo>
                <a:lnTo>
                  <a:pt x="0"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2457350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a:extLst>
              <a:ext uri="{FF2B5EF4-FFF2-40B4-BE49-F238E27FC236}">
                <a16:creationId xmlns=""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7" name="Shape 61">
            <a:extLst>
              <a:ext uri="{FF2B5EF4-FFF2-40B4-BE49-F238E27FC236}">
                <a16:creationId xmlns="" xmlns:a16="http://schemas.microsoft.com/office/drawing/2014/main" id="{0A2ACE11-44E0-44ED-AA10-CB0B57204E89}"/>
              </a:ext>
            </a:extLst>
          </p:cNvPr>
          <p:cNvSpPr/>
          <p:nvPr/>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rgbClr val="2C2153"/>
                </a:solidFill>
                <a:latin typeface="+mn-lt"/>
                <a:ea typeface="+mn-ea"/>
                <a:cs typeface="+mn-cs"/>
                <a:sym typeface="Bebas"/>
              </a:rPr>
              <a:t>FAB</a:t>
            </a:r>
            <a:r>
              <a:rPr lang="en-US" sz="2400" b="1" kern="1200" dirty="0">
                <a:solidFill>
                  <a:srgbClr val="A53F52"/>
                </a:solidFill>
                <a:latin typeface="+mn-lt"/>
                <a:ea typeface="+mn-ea"/>
                <a:cs typeface="+mn-cs"/>
                <a:sym typeface="Bebas"/>
              </a:rPr>
              <a:t>RIKAM</a:t>
            </a:r>
            <a:endParaRPr lang="en-US" sz="2400" b="1" i="0" spc="0" dirty="0">
              <a:solidFill>
                <a:srgbClr val="A53F52"/>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50" r:id="rId1"/>
    <p:sldLayoutId id="2147483667" r:id="rId2"/>
    <p:sldLayoutId id="2147483651" r:id="rId3"/>
    <p:sldLayoutId id="2147483668" r:id="rId4"/>
    <p:sldLayoutId id="2147483660" r:id="rId5"/>
    <p:sldLayoutId id="2147483664" r:id="rId6"/>
    <p:sldLayoutId id="2147483661" r:id="rId7"/>
    <p:sldLayoutId id="2147483674" r:id="rId8"/>
    <p:sldLayoutId id="2147483675" r:id="rId9"/>
    <p:sldLayoutId id="2147483673" r:id="rId10"/>
    <p:sldLayoutId id="2147483653" r:id="rId11"/>
    <p:sldLayoutId id="2147483670" r:id="rId12"/>
    <p:sldLayoutId id="2147483671" r:id="rId13"/>
    <p:sldLayoutId id="2147483672" r:id="rId14"/>
    <p:sldLayoutId id="2147483655" r:id="rId15"/>
    <p:sldLayoutId id="2147483666" r:id="rId16"/>
    <p:sldLayoutId id="2147483669" r:id="rId17"/>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go.microsoft.com/fwlink/?linkid=2006808&amp;clcid=0x409" TargetMode="Externa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descr="Abstract Building">
            <a:extLst>
              <a:ext uri="{FF2B5EF4-FFF2-40B4-BE49-F238E27FC236}">
                <a16:creationId xmlns="" xmlns:a16="http://schemas.microsoft.com/office/drawing/2014/main" id="{CE10ABE1-BE78-4DEC-9C0A-46282D549DF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 xmlns:a16="http://schemas.microsoft.com/office/drawing/2014/main" id="{979F9DAD-F6B0-4ECC-8632-4B5E050986A8}"/>
              </a:ext>
              <a:ext uri="{C183D7F6-B498-43B3-948B-1728B52AA6E4}">
                <adec:decorative xmlns="" xmlns:adec="http://schemas.microsoft.com/office/drawing/2017/decorative" val="1"/>
              </a:ext>
            </a:extLst>
          </p:cNvPr>
          <p:cNvSpPr/>
          <p:nvPr/>
        </p:nvSpPr>
        <p:spPr>
          <a:xfrm>
            <a:off x="0"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 xmlns:a16="http://schemas.microsoft.com/office/drawing/2014/main" id="{4F7706BE-EF2E-459C-8778-01DDD354C634}"/>
              </a:ext>
            </a:extLst>
          </p:cNvPr>
          <p:cNvSpPr>
            <a:spLocks noGrp="1"/>
          </p:cNvSpPr>
          <p:nvPr>
            <p:ph type="title"/>
          </p:nvPr>
        </p:nvSpPr>
        <p:spPr/>
        <p:txBody>
          <a:bodyPr>
            <a:normAutofit fontScale="90000"/>
          </a:bodyPr>
          <a:lstStyle/>
          <a:p>
            <a:r>
              <a:rPr lang="en-US" dirty="0" smtClean="0"/>
              <a:t>Hotel management system</a:t>
            </a:r>
            <a:r>
              <a:rPr lang="en-US" dirty="0" smtClean="0">
                <a:solidFill>
                  <a:schemeClr val="bg1"/>
                </a:solidFill>
              </a:rPr>
              <a:t>.</a:t>
            </a:r>
            <a:endParaRPr lang="en-US" dirty="0">
              <a:solidFill>
                <a:schemeClr val="bg1"/>
              </a:solidFill>
            </a:endParaRPr>
          </a:p>
        </p:txBody>
      </p:sp>
      <p:sp>
        <p:nvSpPr>
          <p:cNvPr id="7" name="Text Placeholder 6">
            <a:extLst>
              <a:ext uri="{FF2B5EF4-FFF2-40B4-BE49-F238E27FC236}">
                <a16:creationId xmlns="" xmlns:a16="http://schemas.microsoft.com/office/drawing/2014/main" id="{5D865526-EC39-4780-A2A8-274A80A5C19B}"/>
              </a:ext>
            </a:extLst>
          </p:cNvPr>
          <p:cNvSpPr>
            <a:spLocks noGrp="1"/>
          </p:cNvSpPr>
          <p:nvPr>
            <p:ph type="body" idx="1"/>
          </p:nvPr>
        </p:nvSpPr>
        <p:spPr>
          <a:xfrm>
            <a:off x="3470274" y="3890624"/>
            <a:ext cx="5332531" cy="913388"/>
          </a:xfrm>
        </p:spPr>
        <p:txBody>
          <a:bodyPr>
            <a:normAutofit/>
          </a:bodyPr>
          <a:lstStyle/>
          <a:p>
            <a:r>
              <a:rPr lang="en-US" dirty="0" smtClean="0"/>
              <a:t>…………………………</a:t>
            </a:r>
          </a:p>
          <a:p>
            <a:endParaRPr lang="en-US" dirty="0" smtClean="0"/>
          </a:p>
        </p:txBody>
      </p:sp>
    </p:spTree>
    <p:extLst>
      <p:ext uri="{BB962C8B-B14F-4D97-AF65-F5344CB8AC3E}">
        <p14:creationId xmlns:p14="http://schemas.microsoft.com/office/powerpoint/2010/main" val="110204543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Picture placeholder">
            <a:extLst>
              <a:ext uri="{FF2B5EF4-FFF2-40B4-BE49-F238E27FC236}">
                <a16:creationId xmlns="" xmlns:a16="http://schemas.microsoft.com/office/drawing/2014/main" id="{4D593114-653B-4F83-A72F-17932C08057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a:xfrm>
            <a:off x="0" y="0"/>
            <a:ext cx="12192000" cy="6858000"/>
          </a:xfrm>
        </p:spPr>
      </p:pic>
      <p:sp>
        <p:nvSpPr>
          <p:cNvPr id="5" name="Rectangle 4">
            <a:extLst>
              <a:ext uri="{FF2B5EF4-FFF2-40B4-BE49-F238E27FC236}">
                <a16:creationId xmlns="" xmlns:a16="http://schemas.microsoft.com/office/drawing/2014/main" id="{979F9DAD-F6B0-4ECC-8632-4B5E050986A8}"/>
              </a:ext>
              <a:ext uri="{C183D7F6-B498-43B3-948B-1728B52AA6E4}">
                <adec:decorative xmlns="" xmlns:adec="http://schemas.microsoft.com/office/drawing/2017/decorative" val="1"/>
              </a:ext>
            </a:extLst>
          </p:cNvPr>
          <p:cNvSpPr/>
          <p:nvPr/>
        </p:nvSpPr>
        <p:spPr>
          <a:xfrm>
            <a:off x="-20446"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6" name="Title 5">
            <a:extLst>
              <a:ext uri="{FF2B5EF4-FFF2-40B4-BE49-F238E27FC236}">
                <a16:creationId xmlns="" xmlns:a16="http://schemas.microsoft.com/office/drawing/2014/main" id="{4F7706BE-EF2E-459C-8778-01DDD354C634}"/>
              </a:ext>
            </a:extLst>
          </p:cNvPr>
          <p:cNvSpPr>
            <a:spLocks noGrp="1"/>
          </p:cNvSpPr>
          <p:nvPr>
            <p:ph type="title"/>
          </p:nvPr>
        </p:nvSpPr>
        <p:spPr>
          <a:xfrm>
            <a:off x="681919" y="2299370"/>
            <a:ext cx="10787270" cy="830649"/>
          </a:xfrm>
        </p:spPr>
        <p:txBody>
          <a:bodyPr>
            <a:normAutofit fontScale="90000"/>
          </a:bodyPr>
          <a:lstStyle/>
          <a:p>
            <a:r>
              <a:rPr lang="en-US" sz="8000" dirty="0"/>
              <a:t/>
            </a:r>
            <a:br>
              <a:rPr lang="en-US" sz="8000" dirty="0"/>
            </a:br>
            <a:r>
              <a:rPr lang="en-US" sz="8000" dirty="0" smtClean="0"/>
              <a:t/>
            </a:r>
            <a:br>
              <a:rPr lang="en-US" sz="8000" dirty="0" smtClean="0"/>
            </a:br>
            <a:r>
              <a:rPr lang="en-US" sz="8000" dirty="0"/>
              <a:t/>
            </a:r>
            <a:br>
              <a:rPr lang="en-US" sz="8000" dirty="0"/>
            </a:br>
            <a:r>
              <a:rPr lang="en-US" sz="8000" dirty="0" err="1" smtClean="0"/>
              <a:t>thankyou</a:t>
            </a: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err="1" smtClean="0"/>
              <a:t>thankyou</a:t>
            </a:r>
            <a:r>
              <a:rPr lang="en-US" sz="8000" smtClean="0"/>
              <a:t/>
            </a:r>
            <a:br>
              <a:rPr lang="en-US" sz="8000" smtClean="0"/>
            </a:br>
            <a:r>
              <a:rPr lang="en-US" sz="8000" smtClean="0"/>
              <a:t>team </a:t>
            </a:r>
            <a:r>
              <a:rPr lang="en-US" sz="8000" dirty="0" smtClean="0"/>
              <a:t>delta</a:t>
            </a: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8000" dirty="0" smtClean="0"/>
              <a:t/>
            </a:r>
            <a:br>
              <a:rPr lang="en-US" sz="8000" dirty="0" smtClean="0"/>
            </a:br>
            <a:r>
              <a:rPr lang="en-US" sz="8000" dirty="0"/>
              <a:t/>
            </a:r>
            <a:br>
              <a:rPr lang="en-US" sz="8000" dirty="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r>
              <a:rPr lang="en-US" sz="1600" dirty="0" smtClean="0"/>
              <a:t/>
            </a:r>
            <a:br>
              <a:rPr lang="en-US" sz="1600" dirty="0" smtClean="0"/>
            </a:br>
            <a:r>
              <a:rPr lang="en-US" sz="1600" dirty="0"/>
              <a:t/>
            </a:r>
            <a:br>
              <a:rPr lang="en-US" sz="1600" dirty="0"/>
            </a:br>
            <a:endParaRPr lang="en-US" sz="1600" dirty="0">
              <a:solidFill>
                <a:schemeClr val="bg1"/>
              </a:solidFill>
            </a:endParaRPr>
          </a:p>
        </p:txBody>
      </p:sp>
      <p:sp>
        <p:nvSpPr>
          <p:cNvPr id="14" name="Subtitle 2">
            <a:extLst>
              <a:ext uri="{FF2B5EF4-FFF2-40B4-BE49-F238E27FC236}">
                <a16:creationId xmlns="" xmlns:a16="http://schemas.microsoft.com/office/drawing/2014/main" id="{A62C97B6-F2B5-4806-AB83-0CC32DF096AE}"/>
              </a:ext>
            </a:extLst>
          </p:cNvPr>
          <p:cNvSpPr txBox="1">
            <a:spLocks/>
          </p:cNvSpPr>
          <p:nvPr/>
        </p:nvSpPr>
        <p:spPr>
          <a:xfrm>
            <a:off x="5103215" y="3061213"/>
            <a:ext cx="3345046" cy="558449"/>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buClr>
                <a:srgbClr val="00B0F0"/>
              </a:buClr>
            </a:pPr>
            <a:endParaRPr kumimoji="0" lang="en-US" sz="1800" u="none" strike="noStrike" kern="1200" cap="none" spc="300" normalizeH="0" baseline="0" noProof="0" dirty="0">
              <a:ln>
                <a:noFill/>
              </a:ln>
              <a:effectLst/>
              <a:uLnTx/>
              <a:uFillTx/>
              <a:latin typeface="+mj-lt"/>
              <a:cs typeface="Gill Sans" panose="020B0502020104020203" pitchFamily="34" charset="-79"/>
            </a:endParaRPr>
          </a:p>
        </p:txBody>
      </p:sp>
      <p:sp>
        <p:nvSpPr>
          <p:cNvPr id="15" name="Text Placeholder 17">
            <a:extLst>
              <a:ext uri="{FF2B5EF4-FFF2-40B4-BE49-F238E27FC236}">
                <a16:creationId xmlns="" xmlns:a16="http://schemas.microsoft.com/office/drawing/2014/main" id="{D6C1F9A6-DF05-40A3-A22A-A5F42139BD96}"/>
              </a:ext>
            </a:extLst>
          </p:cNvPr>
          <p:cNvSpPr txBox="1">
            <a:spLocks/>
          </p:cNvSpPr>
          <p:nvPr/>
        </p:nvSpPr>
        <p:spPr>
          <a:xfrm>
            <a:off x="5103221" y="4006497"/>
            <a:ext cx="3144655" cy="517480"/>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dirty="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dirty="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dirty="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dirty="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dirty="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0B0F0"/>
              </a:buClr>
            </a:pP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sp>
        <p:nvSpPr>
          <p:cNvPr id="16" name="Text Placeholder 18">
            <a:extLst>
              <a:ext uri="{FF2B5EF4-FFF2-40B4-BE49-F238E27FC236}">
                <a16:creationId xmlns="" xmlns:a16="http://schemas.microsoft.com/office/drawing/2014/main" id="{E0127FD3-DBF1-49D0-8E40-2DB72E1AEC7C}"/>
              </a:ext>
            </a:extLst>
          </p:cNvPr>
          <p:cNvSpPr txBox="1">
            <a:spLocks/>
          </p:cNvSpPr>
          <p:nvPr/>
        </p:nvSpPr>
        <p:spPr>
          <a:xfrm>
            <a:off x="5103221" y="5032398"/>
            <a:ext cx="3345040" cy="355185"/>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500"/>
              </a:spcAft>
              <a:buClr>
                <a:srgbClr val="00B0F0"/>
              </a:buClr>
              <a:buSzTx/>
              <a:buFont typeface="Arial" panose="020B0604020202020204" pitchFamily="34" charset="0"/>
              <a:buNone/>
              <a:tabLst/>
              <a:defRPr/>
            </a:pP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spTree>
    <p:extLst>
      <p:ext uri="{BB962C8B-B14F-4D97-AF65-F5344CB8AC3E}">
        <p14:creationId xmlns:p14="http://schemas.microsoft.com/office/powerpoint/2010/main" val="92772757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3" name="Title 2"/>
          <p:cNvSpPr>
            <a:spLocks noGrp="1"/>
          </p:cNvSpPr>
          <p:nvPr>
            <p:ph type="title"/>
          </p:nvPr>
        </p:nvSpPr>
        <p:spPr/>
        <p:txBody>
          <a:bodyPr>
            <a:normAutofit fontScale="90000"/>
          </a:bodyPr>
          <a:lstStyle/>
          <a:p>
            <a:endParaRPr lang="en-IN"/>
          </a:p>
        </p:txBody>
      </p:sp>
      <p:sp>
        <p:nvSpPr>
          <p:cNvPr id="4" name="Text Placeholder 3"/>
          <p:cNvSpPr>
            <a:spLocks noGrp="1"/>
          </p:cNvSpPr>
          <p:nvPr>
            <p:ph type="body" idx="1"/>
          </p:nvPr>
        </p:nvSpPr>
        <p:spPr/>
        <p:txBody>
          <a:bodyPr>
            <a:normAutofit fontScale="92500" lnSpcReduction="20000"/>
          </a:bodyPr>
          <a:lstStyle/>
          <a:p>
            <a:endParaRPr lang="en-IN"/>
          </a:p>
        </p:txBody>
      </p:sp>
    </p:spTree>
    <p:extLst>
      <p:ext uri="{BB962C8B-B14F-4D97-AF65-F5344CB8AC3E}">
        <p14:creationId xmlns:p14="http://schemas.microsoft.com/office/powerpoint/2010/main" val="34134918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3" name="Title 2"/>
          <p:cNvSpPr>
            <a:spLocks noGrp="1"/>
          </p:cNvSpPr>
          <p:nvPr>
            <p:ph type="title"/>
          </p:nvPr>
        </p:nvSpPr>
        <p:spPr/>
        <p:txBody>
          <a:bodyPr>
            <a:normAutofit fontScale="90000"/>
          </a:bodyPr>
          <a:lstStyle/>
          <a:p>
            <a:endParaRPr lang="en-IN"/>
          </a:p>
        </p:txBody>
      </p:sp>
      <p:sp>
        <p:nvSpPr>
          <p:cNvPr id="4" name="Text Placeholder 3"/>
          <p:cNvSpPr>
            <a:spLocks noGrp="1"/>
          </p:cNvSpPr>
          <p:nvPr>
            <p:ph type="body" idx="1"/>
          </p:nvPr>
        </p:nvSpPr>
        <p:spPr/>
        <p:txBody>
          <a:bodyPr>
            <a:normAutofit fontScale="92500" lnSpcReduction="20000"/>
          </a:bodyPr>
          <a:lstStyle/>
          <a:p>
            <a:endParaRPr lang="en-IN"/>
          </a:p>
        </p:txBody>
      </p:sp>
    </p:spTree>
    <p:extLst>
      <p:ext uri="{BB962C8B-B14F-4D97-AF65-F5344CB8AC3E}">
        <p14:creationId xmlns:p14="http://schemas.microsoft.com/office/powerpoint/2010/main" val="400034032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3" name="Title 2"/>
          <p:cNvSpPr>
            <a:spLocks noGrp="1"/>
          </p:cNvSpPr>
          <p:nvPr>
            <p:ph type="title"/>
          </p:nvPr>
        </p:nvSpPr>
        <p:spPr/>
        <p:txBody>
          <a:bodyPr>
            <a:normAutofit fontScale="90000"/>
          </a:bodyPr>
          <a:lstStyle/>
          <a:p>
            <a:endParaRPr lang="en-IN"/>
          </a:p>
        </p:txBody>
      </p:sp>
      <p:sp>
        <p:nvSpPr>
          <p:cNvPr id="4" name="Text Placeholder 3"/>
          <p:cNvSpPr>
            <a:spLocks noGrp="1"/>
          </p:cNvSpPr>
          <p:nvPr>
            <p:ph type="body" idx="1"/>
          </p:nvPr>
        </p:nvSpPr>
        <p:spPr/>
        <p:txBody>
          <a:bodyPr>
            <a:normAutofit fontScale="92500" lnSpcReduction="20000"/>
          </a:bodyPr>
          <a:lstStyle/>
          <a:p>
            <a:endParaRPr lang="en-IN"/>
          </a:p>
        </p:txBody>
      </p:sp>
    </p:spTree>
    <p:extLst>
      <p:ext uri="{BB962C8B-B14F-4D97-AF65-F5344CB8AC3E}">
        <p14:creationId xmlns:p14="http://schemas.microsoft.com/office/powerpoint/2010/main" val="243691993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E98DCA46-603B-4178-8707-30E192CE6B8D}"/>
              </a:ext>
            </a:extLst>
          </p:cNvPr>
          <p:cNvSpPr>
            <a:spLocks noGrp="1"/>
          </p:cNvSpPr>
          <p:nvPr>
            <p:ph type="title"/>
          </p:nvPr>
        </p:nvSpPr>
        <p:spPr/>
        <p:txBody>
          <a:bodyPr/>
          <a:lstStyle/>
          <a:p>
            <a:r>
              <a:rPr lang="en-US" dirty="0"/>
              <a:t>Customize this Template</a:t>
            </a:r>
          </a:p>
        </p:txBody>
      </p:sp>
      <p:sp>
        <p:nvSpPr>
          <p:cNvPr id="8" name="TextBox 7">
            <a:hlinkClick r:id="rId2"/>
            <a:extLst>
              <a:ext uri="{FF2B5EF4-FFF2-40B4-BE49-F238E27FC236}">
                <a16:creationId xmlns="" xmlns:a16="http://schemas.microsoft.com/office/drawing/2014/main" id="{5FC6C278-4035-446A-A94B-030E792FDDF5}"/>
              </a:ext>
            </a:extLst>
          </p:cNvPr>
          <p:cNvSpPr txBox="1"/>
          <p:nvPr/>
        </p:nvSpPr>
        <p:spPr>
          <a:xfrm>
            <a:off x="1547813" y="2459504"/>
            <a:ext cx="9096374" cy="1938992"/>
          </a:xfrm>
          <a:prstGeom prst="rect">
            <a:avLst/>
          </a:prstGeom>
          <a:noFill/>
        </p:spPr>
        <p:txBody>
          <a:bodyPr wrap="square" rtlCol="0">
            <a:spAutoFit/>
          </a:bodyPr>
          <a:lstStyle/>
          <a:p>
            <a:pPr algn="ctr"/>
            <a:r>
              <a:rPr lang="en-US" sz="6000" u="sng" dirty="0">
                <a:solidFill>
                  <a:srgbClr val="0070C0"/>
                </a:solidFill>
              </a:rPr>
              <a:t>Template Editing Instructions and Feedback</a:t>
            </a:r>
          </a:p>
        </p:txBody>
      </p:sp>
      <p:sp>
        <p:nvSpPr>
          <p:cNvPr id="2" name="Slide Number Placeholder 1">
            <a:extLst>
              <a:ext uri="{FF2B5EF4-FFF2-40B4-BE49-F238E27FC236}">
                <a16:creationId xmlns="" xmlns:a16="http://schemas.microsoft.com/office/drawing/2014/main" id="{BCFAD812-11EF-4B6C-899B-8AB321C455AB}"/>
              </a:ext>
            </a:extLst>
          </p:cNvPr>
          <p:cNvSpPr>
            <a:spLocks noGrp="1"/>
          </p:cNvSpPr>
          <p:nvPr>
            <p:ph type="sldNum" sz="quarter" idx="11"/>
          </p:nvPr>
        </p:nvSpPr>
        <p:spPr/>
        <p:txBody>
          <a:bodyPr/>
          <a:lstStyle/>
          <a:p>
            <a:fld id="{4B73C415-D670-4716-A5EC-CC4D52CA2BAC}" type="slidenum">
              <a:rPr lang="en-US" smtClean="0"/>
              <a:pPr/>
              <a:t>14</a:t>
            </a:fld>
            <a:endParaRPr lang="en-US" dirty="0"/>
          </a:p>
        </p:txBody>
      </p:sp>
    </p:spTree>
    <p:extLst>
      <p:ext uri="{BB962C8B-B14F-4D97-AF65-F5344CB8AC3E}">
        <p14:creationId xmlns:p14="http://schemas.microsoft.com/office/powerpoint/2010/main" val="5958238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6200633" y="5109193"/>
            <a:ext cx="5933872" cy="365125"/>
          </a:xfrm>
        </p:spPr>
        <p:txBody>
          <a:bodyPr>
            <a:normAutofit fontScale="85000" lnSpcReduction="20000"/>
          </a:bodyPr>
          <a:lstStyle/>
          <a:p>
            <a:r>
              <a:rPr lang="en-IN" dirty="0" smtClean="0"/>
              <a:t>……………………………</a:t>
            </a:r>
            <a:endParaRPr lang="en-IN" dirty="0"/>
          </a:p>
        </p:txBody>
      </p:sp>
      <p:sp>
        <p:nvSpPr>
          <p:cNvPr id="3" name="Title 2"/>
          <p:cNvSpPr>
            <a:spLocks noGrp="1"/>
          </p:cNvSpPr>
          <p:nvPr>
            <p:ph type="title"/>
          </p:nvPr>
        </p:nvSpPr>
        <p:spPr/>
        <p:txBody>
          <a:bodyPr>
            <a:normAutofit/>
          </a:bodyPr>
          <a:lstStyle/>
          <a:p>
            <a:r>
              <a:rPr lang="en-IN" sz="2000" dirty="0" smtClean="0">
                <a:latin typeface="Arial Black" pitchFamily="34" charset="0"/>
              </a:rPr>
              <a:t>by- </a:t>
            </a:r>
            <a:r>
              <a:rPr lang="en-IN" sz="2000" dirty="0" err="1" smtClean="0">
                <a:latin typeface="Arial Black" pitchFamily="34" charset="0"/>
              </a:rPr>
              <a:t>rashika</a:t>
            </a:r>
            <a:r>
              <a:rPr lang="en-IN" sz="2000" dirty="0" smtClean="0">
                <a:latin typeface="Arial Black" pitchFamily="34" charset="0"/>
              </a:rPr>
              <a:t> </a:t>
            </a:r>
            <a:r>
              <a:rPr lang="en-IN" sz="2000" dirty="0" err="1" smtClean="0">
                <a:latin typeface="Arial Black" pitchFamily="34" charset="0"/>
              </a:rPr>
              <a:t>agrawal</a:t>
            </a:r>
            <a:r>
              <a:rPr lang="en-IN" sz="2000" dirty="0" smtClean="0">
                <a:latin typeface="Arial Black" pitchFamily="34" charset="0"/>
              </a:rPr>
              <a:t>,</a:t>
            </a:r>
            <a:br>
              <a:rPr lang="en-IN" sz="2000" dirty="0" smtClean="0">
                <a:latin typeface="Arial Black" pitchFamily="34" charset="0"/>
              </a:rPr>
            </a:br>
            <a:r>
              <a:rPr lang="en-IN" sz="2000" dirty="0" smtClean="0">
                <a:latin typeface="Arial Black" pitchFamily="34" charset="0"/>
              </a:rPr>
              <a:t>      </a:t>
            </a:r>
            <a:r>
              <a:rPr lang="en-IN" sz="2000" dirty="0" err="1" smtClean="0">
                <a:latin typeface="Arial Black" pitchFamily="34" charset="0"/>
              </a:rPr>
              <a:t>apurva</a:t>
            </a:r>
            <a:r>
              <a:rPr lang="en-IN" sz="2000" dirty="0" smtClean="0">
                <a:latin typeface="Arial Black" pitchFamily="34" charset="0"/>
              </a:rPr>
              <a:t> </a:t>
            </a:r>
            <a:r>
              <a:rPr lang="en-IN" sz="2000" dirty="0" err="1" smtClean="0">
                <a:latin typeface="Arial Black" pitchFamily="34" charset="0"/>
              </a:rPr>
              <a:t>srivastAva</a:t>
            </a:r>
            <a:r>
              <a:rPr lang="en-IN" sz="2000" dirty="0" smtClean="0">
                <a:latin typeface="Arial Black" pitchFamily="34" charset="0"/>
              </a:rPr>
              <a:t>,</a:t>
            </a:r>
            <a:br>
              <a:rPr lang="en-IN" sz="2000" dirty="0" smtClean="0">
                <a:latin typeface="Arial Black" pitchFamily="34" charset="0"/>
              </a:rPr>
            </a:br>
            <a:r>
              <a:rPr lang="en-IN" sz="2000" dirty="0" smtClean="0">
                <a:latin typeface="Arial Black" pitchFamily="34" charset="0"/>
              </a:rPr>
              <a:t>  </a:t>
            </a:r>
            <a:r>
              <a:rPr lang="en-IN" sz="2000" dirty="0" err="1" smtClean="0">
                <a:latin typeface="Arial Black" pitchFamily="34" charset="0"/>
              </a:rPr>
              <a:t>anshika</a:t>
            </a:r>
            <a:r>
              <a:rPr lang="en-IN" sz="2000" dirty="0" smtClean="0">
                <a:latin typeface="Arial Black" pitchFamily="34" charset="0"/>
              </a:rPr>
              <a:t> </a:t>
            </a:r>
            <a:r>
              <a:rPr lang="en-IN" sz="2000" dirty="0" err="1" smtClean="0">
                <a:latin typeface="Arial Black" pitchFamily="34" charset="0"/>
              </a:rPr>
              <a:t>mishra</a:t>
            </a:r>
            <a:r>
              <a:rPr lang="en-IN" sz="2000" dirty="0" smtClean="0">
                <a:latin typeface="Arial Black" pitchFamily="34" charset="0"/>
              </a:rPr>
              <a:t>,</a:t>
            </a:r>
            <a:br>
              <a:rPr lang="en-IN" sz="2000" dirty="0" smtClean="0">
                <a:latin typeface="Arial Black" pitchFamily="34" charset="0"/>
              </a:rPr>
            </a:br>
            <a:r>
              <a:rPr lang="en-IN" sz="2000" dirty="0" smtClean="0">
                <a:latin typeface="Arial Black" pitchFamily="34" charset="0"/>
              </a:rPr>
              <a:t>     </a:t>
            </a:r>
            <a:r>
              <a:rPr lang="en-IN" sz="2000" dirty="0" err="1" smtClean="0">
                <a:latin typeface="Arial Black" pitchFamily="34" charset="0"/>
              </a:rPr>
              <a:t>devbrat</a:t>
            </a:r>
            <a:r>
              <a:rPr lang="en-IN" sz="2000" dirty="0" smtClean="0">
                <a:latin typeface="Arial Black" pitchFamily="34" charset="0"/>
              </a:rPr>
              <a:t> </a:t>
            </a:r>
            <a:r>
              <a:rPr lang="en-IN" sz="2000" dirty="0" err="1" smtClean="0">
                <a:latin typeface="Arial Black" pitchFamily="34" charset="0"/>
              </a:rPr>
              <a:t>chauhan</a:t>
            </a:r>
            <a:r>
              <a:rPr lang="en-IN" sz="2000" dirty="0" smtClean="0">
                <a:latin typeface="Arial Black" pitchFamily="34" charset="0"/>
              </a:rPr>
              <a:t>,</a:t>
            </a:r>
            <a:br>
              <a:rPr lang="en-IN" sz="2000" dirty="0" smtClean="0">
                <a:latin typeface="Arial Black" pitchFamily="34" charset="0"/>
              </a:rPr>
            </a:br>
            <a:r>
              <a:rPr lang="en-IN" sz="2000" dirty="0" smtClean="0">
                <a:latin typeface="Arial Black" pitchFamily="34" charset="0"/>
              </a:rPr>
              <a:t>    </a:t>
            </a:r>
            <a:r>
              <a:rPr lang="en-IN" sz="2000" dirty="0" err="1" smtClean="0">
                <a:latin typeface="Arial Black" pitchFamily="34" charset="0"/>
              </a:rPr>
              <a:t>mayank</a:t>
            </a:r>
            <a:r>
              <a:rPr lang="en-IN" sz="2000" dirty="0" smtClean="0">
                <a:latin typeface="Arial Black" pitchFamily="34" charset="0"/>
              </a:rPr>
              <a:t> </a:t>
            </a:r>
            <a:r>
              <a:rPr lang="en-IN" sz="2000" dirty="0" err="1" smtClean="0">
                <a:latin typeface="Arial Black" pitchFamily="34" charset="0"/>
              </a:rPr>
              <a:t>gangwar</a:t>
            </a:r>
            <a:r>
              <a:rPr lang="en-IN" sz="2000" dirty="0" smtClean="0">
                <a:latin typeface="Arial Black" pitchFamily="34" charset="0"/>
              </a:rPr>
              <a:t>,</a:t>
            </a:r>
            <a:br>
              <a:rPr lang="en-IN" sz="2000" dirty="0" smtClean="0">
                <a:latin typeface="Arial Black" pitchFamily="34" charset="0"/>
              </a:rPr>
            </a:br>
            <a:r>
              <a:rPr lang="en-IN" sz="2000" dirty="0" err="1" smtClean="0">
                <a:latin typeface="Arial Black" pitchFamily="34" charset="0"/>
              </a:rPr>
              <a:t>tilak</a:t>
            </a:r>
            <a:r>
              <a:rPr lang="en-IN" sz="2000" dirty="0" smtClean="0">
                <a:latin typeface="Arial Black" pitchFamily="34" charset="0"/>
              </a:rPr>
              <a:t> </a:t>
            </a:r>
            <a:r>
              <a:rPr lang="en-IN" sz="2000" dirty="0" err="1" smtClean="0">
                <a:latin typeface="Arial Black" pitchFamily="34" charset="0"/>
              </a:rPr>
              <a:t>bhati</a:t>
            </a:r>
            <a:r>
              <a:rPr lang="en-IN" sz="2000" dirty="0" smtClean="0">
                <a:latin typeface="Arial Black" pitchFamily="34" charset="0"/>
              </a:rPr>
              <a:t>,</a:t>
            </a:r>
            <a:br>
              <a:rPr lang="en-IN" sz="2000" dirty="0" smtClean="0">
                <a:latin typeface="Arial Black" pitchFamily="34" charset="0"/>
              </a:rPr>
            </a:br>
            <a:r>
              <a:rPr lang="en-IN" sz="2000" dirty="0" smtClean="0">
                <a:latin typeface="Arial Black" pitchFamily="34" charset="0"/>
              </a:rPr>
              <a:t>     </a:t>
            </a:r>
            <a:r>
              <a:rPr lang="en-IN" sz="2000" dirty="0" err="1" smtClean="0">
                <a:latin typeface="Arial Black" pitchFamily="34" charset="0"/>
              </a:rPr>
              <a:t>abhinay</a:t>
            </a:r>
            <a:r>
              <a:rPr lang="en-IN" sz="2000" dirty="0" smtClean="0">
                <a:latin typeface="Arial Black" pitchFamily="34" charset="0"/>
              </a:rPr>
              <a:t> </a:t>
            </a:r>
            <a:r>
              <a:rPr lang="en-IN" sz="2000" dirty="0" err="1" smtClean="0">
                <a:latin typeface="Arial Black" pitchFamily="34" charset="0"/>
              </a:rPr>
              <a:t>upadhyay</a:t>
            </a:r>
            <a:endParaRPr lang="en-IN" sz="2000" dirty="0">
              <a:latin typeface="Arial Black" pitchFamily="34"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42239" y="5701312"/>
            <a:ext cx="2046448" cy="1156688"/>
          </a:xfrm>
          <a:prstGeom prst="rect">
            <a:avLst/>
          </a:prstGeom>
        </p:spPr>
      </p:pic>
    </p:spTree>
    <p:extLst>
      <p:ext uri="{BB962C8B-B14F-4D97-AF65-F5344CB8AC3E}">
        <p14:creationId xmlns:p14="http://schemas.microsoft.com/office/powerpoint/2010/main" val="188446168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Iphone Floating taking image">
            <a:extLst>
              <a:ext uri="{FF2B5EF4-FFF2-40B4-BE49-F238E27FC236}">
                <a16:creationId xmlns="" xmlns:a16="http://schemas.microsoft.com/office/drawing/2014/main" id="{7BE52127-9518-4872-A0A9-09A7D087142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p:pic>
      <p:sp>
        <p:nvSpPr>
          <p:cNvPr id="14" name="Rectangle 13">
            <a:extLst>
              <a:ext uri="{FF2B5EF4-FFF2-40B4-BE49-F238E27FC236}">
                <a16:creationId xmlns="" xmlns:a16="http://schemas.microsoft.com/office/drawing/2014/main" id="{D687D26E-D67A-4318-AAB1-DCEAA89EEB21}"/>
              </a:ext>
              <a:ext uri="{C183D7F6-B498-43B3-948B-1728B52AA6E4}">
                <adec:decorative xmlns="" xmlns:adec="http://schemas.microsoft.com/office/drawing/2017/decorative" val="1"/>
              </a:ext>
            </a:extLst>
          </p:cNvPr>
          <p:cNvSpPr/>
          <p:nvPr/>
        </p:nvSpPr>
        <p:spPr>
          <a:xfrm>
            <a:off x="0" y="0"/>
            <a:ext cx="6096000" cy="6882714"/>
          </a:xfrm>
          <a:prstGeom prst="parallelogram">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 xmlns:a16="http://schemas.microsoft.com/office/drawing/2014/main" id="{1D24B42B-925B-494C-A986-BD85E8117E1E}"/>
              </a:ext>
            </a:extLst>
          </p:cNvPr>
          <p:cNvSpPr>
            <a:spLocks noGrp="1"/>
          </p:cNvSpPr>
          <p:nvPr>
            <p:ph type="title"/>
          </p:nvPr>
        </p:nvSpPr>
        <p:spPr>
          <a:xfrm>
            <a:off x="6095999" y="1787236"/>
            <a:ext cx="5687291" cy="3030423"/>
          </a:xfrm>
        </p:spPr>
        <p:txBody>
          <a:bodyPr>
            <a:normAutofit fontScale="90000"/>
          </a:bodyPr>
          <a:lstStyle/>
          <a:p>
            <a:r>
              <a:rPr lang="en-US" sz="4000" b="1" dirty="0" smtClean="0"/>
              <a:t>Table of content</a:t>
            </a:r>
            <a:br>
              <a:rPr lang="en-US" sz="4000" b="1" dirty="0" smtClean="0"/>
            </a:br>
            <a:r>
              <a:rPr lang="en-US" sz="2800" dirty="0" smtClean="0"/>
              <a:t/>
            </a:r>
            <a:br>
              <a:rPr lang="en-US" sz="2800" dirty="0" smtClean="0"/>
            </a:br>
            <a:r>
              <a:rPr lang="en-US" sz="2800" dirty="0" smtClean="0"/>
              <a:t>1) Introduction</a:t>
            </a:r>
            <a:br>
              <a:rPr lang="en-US" sz="2800" dirty="0" smtClean="0"/>
            </a:br>
            <a:r>
              <a:rPr lang="en-US" sz="2800" dirty="0" smtClean="0"/>
              <a:t>2) Functionalities</a:t>
            </a:r>
            <a:br>
              <a:rPr lang="en-US" sz="2800" dirty="0" smtClean="0"/>
            </a:br>
            <a:r>
              <a:rPr lang="en-US" sz="2800" dirty="0" smtClean="0"/>
              <a:t>3) tools and technologies</a:t>
            </a:r>
            <a:br>
              <a:rPr lang="en-US" sz="2800" dirty="0" smtClean="0"/>
            </a:br>
            <a:r>
              <a:rPr lang="en-US" sz="2800" dirty="0" smtClean="0"/>
              <a:t>4) architecture design</a:t>
            </a:r>
            <a:br>
              <a:rPr lang="en-US" sz="2800" dirty="0" smtClean="0"/>
            </a:br>
            <a:r>
              <a:rPr lang="en-US" sz="2800" dirty="0" smtClean="0"/>
              <a:t>5) e-r diagram</a:t>
            </a:r>
            <a:br>
              <a:rPr lang="en-US" sz="2800" dirty="0" smtClean="0"/>
            </a:br>
            <a:r>
              <a:rPr lang="en-US" sz="2800" dirty="0" smtClean="0"/>
              <a:t>6) working</a:t>
            </a:r>
            <a:br>
              <a:rPr lang="en-US" sz="2800" dirty="0" smtClean="0"/>
            </a:br>
            <a:r>
              <a:rPr lang="en-US" sz="2800" dirty="0" smtClean="0"/>
              <a:t>7) implementation</a:t>
            </a:r>
            <a:br>
              <a:rPr lang="en-US" sz="2800" dirty="0" smtClean="0"/>
            </a:br>
            <a:endParaRPr lang="en-US" sz="2800" dirty="0"/>
          </a:p>
        </p:txBody>
      </p:sp>
      <p:sp>
        <p:nvSpPr>
          <p:cNvPr id="4" name="Text Placeholder 3">
            <a:extLst>
              <a:ext uri="{FF2B5EF4-FFF2-40B4-BE49-F238E27FC236}">
                <a16:creationId xmlns="" xmlns:a16="http://schemas.microsoft.com/office/drawing/2014/main" id="{A8CA6DEC-302B-49C8-AC11-FD6F37AFA854}"/>
              </a:ext>
            </a:extLst>
          </p:cNvPr>
          <p:cNvSpPr>
            <a:spLocks noGrp="1"/>
          </p:cNvSpPr>
          <p:nvPr>
            <p:ph type="body" idx="1"/>
          </p:nvPr>
        </p:nvSpPr>
        <p:spPr>
          <a:xfrm>
            <a:off x="-168322" y="6858000"/>
            <a:ext cx="5251450" cy="365125"/>
          </a:xfrm>
        </p:spPr>
        <p:txBody>
          <a:bodyPr>
            <a:noAutofit/>
          </a:bodyPr>
          <a:lstStyle/>
          <a:p>
            <a:endParaRPr lang="en-US" dirty="0"/>
          </a:p>
        </p:txBody>
      </p:sp>
      <p:sp>
        <p:nvSpPr>
          <p:cNvPr id="2094" name="Slide Number Placeholder 2093">
            <a:extLst>
              <a:ext uri="{FF2B5EF4-FFF2-40B4-BE49-F238E27FC236}">
                <a16:creationId xmlns=""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3</a:t>
            </a:fld>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07929" y="5445456"/>
            <a:ext cx="2455641" cy="1387971"/>
          </a:xfrm>
          <a:prstGeom prst="rect">
            <a:avLst/>
          </a:prstGeom>
        </p:spPr>
      </p:pic>
    </p:spTree>
    <p:extLst>
      <p:ext uri="{BB962C8B-B14F-4D97-AF65-F5344CB8AC3E}">
        <p14:creationId xmlns:p14="http://schemas.microsoft.com/office/powerpoint/2010/main" val="383421077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Laptop Cafe" title="Laptop Cafe">
            <a:extLst>
              <a:ext uri="{FF2B5EF4-FFF2-40B4-BE49-F238E27FC236}">
                <a16:creationId xmlns="" xmlns:a16="http://schemas.microsoft.com/office/drawing/2014/main" id="{A0280051-D7F1-4438-B815-F0FF4906D141}"/>
              </a:ext>
            </a:extLst>
          </p:cNvPr>
          <p:cNvPicPr>
            <a:picLocks noGrp="1" noChangeAspect="1"/>
          </p:cNvPicPr>
          <p:nvPr>
            <p:ph type="pic" sz="quarter" idx="14"/>
          </p:nvPr>
        </p:nvPicPr>
        <p:blipFill rotWithShape="1">
          <a:blip r:embed="rId2"/>
          <a:srcRect l="23657" t="75" r="23657" b="-86"/>
          <a:stretch/>
        </p:blipFill>
        <p:spPr>
          <a:xfrm>
            <a:off x="-709684" y="109182"/>
            <a:ext cx="4312693" cy="6857999"/>
          </a:xfrm>
          <a:noFill/>
        </p:spPr>
      </p:pic>
      <p:sp>
        <p:nvSpPr>
          <p:cNvPr id="11" name="Rectangle 13">
            <a:extLst>
              <a:ext uri="{FF2B5EF4-FFF2-40B4-BE49-F238E27FC236}">
                <a16:creationId xmlns="" xmlns:a16="http://schemas.microsoft.com/office/drawing/2014/main" id="{D59D4F5E-0D68-46FB-B499-329ED58DA289}"/>
              </a:ext>
              <a:ext uri="{C183D7F6-B498-43B3-948B-1728B52AA6E4}">
                <adec:decorative xmlns="" xmlns:adec="http://schemas.microsoft.com/office/drawing/2017/decorative" val="1"/>
              </a:ext>
            </a:extLst>
          </p:cNvPr>
          <p:cNvSpPr/>
          <p:nvPr/>
        </p:nvSpPr>
        <p:spPr>
          <a:xfrm>
            <a:off x="-682387" y="11067"/>
            <a:ext cx="4285396" cy="7003881"/>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 xmlns:a16="http://schemas.microsoft.com/office/drawing/2014/main" id="{A3F530F9-BDB1-49E4-9EFF-B9535CF653A7}"/>
              </a:ext>
            </a:extLst>
          </p:cNvPr>
          <p:cNvSpPr>
            <a:spLocks noGrp="1"/>
          </p:cNvSpPr>
          <p:nvPr>
            <p:ph type="title"/>
          </p:nvPr>
        </p:nvSpPr>
        <p:spPr>
          <a:xfrm>
            <a:off x="4362033" y="324182"/>
            <a:ext cx="6043246" cy="573989"/>
          </a:xfrm>
        </p:spPr>
        <p:txBody>
          <a:bodyPr>
            <a:normAutofit fontScale="90000"/>
          </a:bodyPr>
          <a:lstStyle/>
          <a:p>
            <a:pPr algn="l"/>
            <a:r>
              <a:rPr lang="en-US" b="1" dirty="0" smtClean="0"/>
              <a:t>introduction</a:t>
            </a:r>
            <a:endParaRPr lang="en-US" b="1" dirty="0"/>
          </a:p>
        </p:txBody>
      </p:sp>
      <p:sp>
        <p:nvSpPr>
          <p:cNvPr id="10" name="Text Placeholder 9">
            <a:extLst>
              <a:ext uri="{FF2B5EF4-FFF2-40B4-BE49-F238E27FC236}">
                <a16:creationId xmlns="" xmlns:a16="http://schemas.microsoft.com/office/drawing/2014/main" id="{FB2DFED1-D58A-4B73-9945-B3E86779455A}"/>
              </a:ext>
            </a:extLst>
          </p:cNvPr>
          <p:cNvSpPr>
            <a:spLocks noGrp="1"/>
          </p:cNvSpPr>
          <p:nvPr>
            <p:ph type="body" idx="13"/>
          </p:nvPr>
        </p:nvSpPr>
        <p:spPr>
          <a:xfrm>
            <a:off x="4211909" y="839913"/>
            <a:ext cx="6043246" cy="365125"/>
          </a:xfrm>
        </p:spPr>
        <p:txBody>
          <a:bodyPr>
            <a:normAutofit fontScale="62500" lnSpcReduction="20000"/>
          </a:bodyPr>
          <a:lstStyle/>
          <a:p>
            <a:r>
              <a:rPr lang="en-US" dirty="0" smtClean="0"/>
              <a:t>HOTEL MANAGEMENT SYSTEM</a:t>
            </a:r>
            <a:endParaRPr lang="en-US" dirty="0"/>
          </a:p>
        </p:txBody>
      </p:sp>
      <p:sp>
        <p:nvSpPr>
          <p:cNvPr id="9" name="Content Placeholder 8">
            <a:extLst>
              <a:ext uri="{FF2B5EF4-FFF2-40B4-BE49-F238E27FC236}">
                <a16:creationId xmlns="" xmlns:a16="http://schemas.microsoft.com/office/drawing/2014/main" id="{256319DF-036A-473B-95D3-C5F6FF849FD4}"/>
              </a:ext>
            </a:extLst>
          </p:cNvPr>
          <p:cNvSpPr>
            <a:spLocks noGrp="1"/>
          </p:cNvSpPr>
          <p:nvPr>
            <p:ph idx="1"/>
          </p:nvPr>
        </p:nvSpPr>
        <p:spPr>
          <a:xfrm>
            <a:off x="3630306" y="1146412"/>
            <a:ext cx="8447963" cy="5687016"/>
          </a:xfrm>
        </p:spPr>
        <p:txBody>
          <a:bodyPr>
            <a:normAutofit fontScale="47500" lnSpcReduction="20000"/>
          </a:bodyPr>
          <a:lstStyle/>
          <a:p>
            <a:r>
              <a:rPr lang="en-US" sz="3600" dirty="0"/>
              <a:t>The theme of my Project is Hotel Management System. This Project is a fine thought to make the complex procedure of the Hotel management system to an easy manner which is systematic, modular designed, selective menu based user display. The modular design and constructed system is very much user oriented in which user can easily understand the tools and can do edit of his own choice. The system is not any tough more and does not possesses many applications but it is made by focusing on the maintaining records employee’s actions in a computerized system rather than time taking and cumbersome manual system.</a:t>
            </a:r>
          </a:p>
          <a:p>
            <a:r>
              <a:rPr lang="en-US" sz="3600" dirty="0"/>
              <a:t>The project is a software application that can be easily handled by minimum educated and simple computer knowledge person without any option of error. Two kinds of users can handle the system.</a:t>
            </a:r>
          </a:p>
          <a:p>
            <a:pPr marL="0" indent="0">
              <a:buNone/>
            </a:pPr>
            <a:r>
              <a:rPr lang="en-US" sz="3600" dirty="0" smtClean="0"/>
              <a:t>    1. Online Users       </a:t>
            </a:r>
          </a:p>
          <a:p>
            <a:pPr marL="0" indent="0">
              <a:buNone/>
            </a:pPr>
            <a:r>
              <a:rPr lang="en-US" sz="3600" dirty="0" smtClean="0"/>
              <a:t>    2</a:t>
            </a:r>
            <a:r>
              <a:rPr lang="en-US" sz="3600" dirty="0"/>
              <a:t>. Administrator or Hotel Management</a:t>
            </a:r>
            <a:r>
              <a:rPr lang="en-US" sz="3600" dirty="0" smtClean="0"/>
              <a:t>.</a:t>
            </a:r>
          </a:p>
          <a:p>
            <a:pPr marL="0" indent="0">
              <a:buNone/>
            </a:pPr>
            <a:endParaRPr lang="en-US" sz="3400" dirty="0" smtClean="0"/>
          </a:p>
          <a:p>
            <a:pPr marL="0" indent="0">
              <a:buNone/>
            </a:pPr>
            <a:endParaRPr lang="en-US" sz="3400" dirty="0"/>
          </a:p>
          <a:p>
            <a:pPr marL="0" indent="0">
              <a:buNone/>
            </a:pPr>
            <a:endParaRPr lang="en-US" sz="3400" dirty="0" smtClean="0"/>
          </a:p>
          <a:p>
            <a:pPr marL="0" indent="0">
              <a:buNone/>
            </a:pPr>
            <a:endParaRPr lang="en-US" sz="3400" dirty="0"/>
          </a:p>
          <a:p>
            <a:pPr marL="0" indent="0">
              <a:buNone/>
            </a:pPr>
            <a:endParaRPr lang="en-US" sz="3400" dirty="0" smtClean="0"/>
          </a:p>
          <a:p>
            <a:pPr marL="0" indent="0">
              <a:buNone/>
            </a:pPr>
            <a:endParaRPr lang="en-US" sz="3400" dirty="0"/>
          </a:p>
          <a:p>
            <a:pPr marL="0" indent="0">
              <a:buNone/>
            </a:pPr>
            <a:endParaRPr lang="en-US" dirty="0"/>
          </a:p>
        </p:txBody>
      </p:sp>
      <p:sp>
        <p:nvSpPr>
          <p:cNvPr id="71" name="Slide Number Placeholder 70">
            <a:extLst>
              <a:ext uri="{FF2B5EF4-FFF2-40B4-BE49-F238E27FC236}">
                <a16:creationId xmlns=""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4</a:t>
            </a:fld>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11096" y="5438939"/>
            <a:ext cx="2467173" cy="1394489"/>
          </a:xfrm>
          <a:prstGeom prst="rect">
            <a:avLst/>
          </a:prstGeom>
        </p:spPr>
      </p:pic>
    </p:spTree>
    <p:extLst>
      <p:ext uri="{BB962C8B-B14F-4D97-AF65-F5344CB8AC3E}">
        <p14:creationId xmlns:p14="http://schemas.microsoft.com/office/powerpoint/2010/main" val="132537358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Placeholder 38" descr="Person using smart Tablet">
            <a:extLst>
              <a:ext uri="{FF2B5EF4-FFF2-40B4-BE49-F238E27FC236}">
                <a16:creationId xmlns="" xmlns:a16="http://schemas.microsoft.com/office/drawing/2014/main" id="{BA6D7FF8-B03E-48E8-9A54-F677EBB6C0B6}"/>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a:xfrm>
            <a:off x="0" y="-60822"/>
            <a:ext cx="7406903" cy="6866810"/>
          </a:xfrm>
        </p:spPr>
      </p:pic>
      <p:sp>
        <p:nvSpPr>
          <p:cNvPr id="44" name="Freeform: Shape 43">
            <a:extLst>
              <a:ext uri="{FF2B5EF4-FFF2-40B4-BE49-F238E27FC236}">
                <a16:creationId xmlns="" xmlns:a16="http://schemas.microsoft.com/office/drawing/2014/main" id="{785F2504-A35A-4AAB-94E4-C1479349F703}"/>
              </a:ext>
              <a:ext uri="{C183D7F6-B498-43B3-948B-1728B52AA6E4}">
                <adec:decorative xmlns="" xmlns:adec="http://schemas.microsoft.com/office/drawing/2017/decorative" val="1"/>
              </a:ext>
            </a:extLst>
          </p:cNvPr>
          <p:cNvSpPr/>
          <p:nvPr/>
        </p:nvSpPr>
        <p:spPr>
          <a:xfrm>
            <a:off x="-1" y="-19878"/>
            <a:ext cx="7406905" cy="6866810"/>
          </a:xfrm>
          <a:custGeom>
            <a:avLst/>
            <a:gdLst>
              <a:gd name="connsiteX0" fmla="*/ 1851727 w 7406905"/>
              <a:gd name="connsiteY0" fmla="*/ 0 h 6866810"/>
              <a:gd name="connsiteX1" fmla="*/ 2785858 w 7406905"/>
              <a:gd name="connsiteY1" fmla="*/ 0 h 6866810"/>
              <a:gd name="connsiteX2" fmla="*/ 2785858 w 7406905"/>
              <a:gd name="connsiteY2" fmla="*/ 1382574 h 6866810"/>
              <a:gd name="connsiteX3" fmla="*/ 3735696 w 7406905"/>
              <a:gd name="connsiteY3" fmla="*/ 1382574 h 6866810"/>
              <a:gd name="connsiteX4" fmla="*/ 3735696 w 7406905"/>
              <a:gd name="connsiteY4" fmla="*/ 1616025 h 6866810"/>
              <a:gd name="connsiteX5" fmla="*/ 4694626 w 7406905"/>
              <a:gd name="connsiteY5" fmla="*/ 1616025 h 6866810"/>
              <a:gd name="connsiteX6" fmla="*/ 4694626 w 7406905"/>
              <a:gd name="connsiteY6" fmla="*/ 0 h 6866810"/>
              <a:gd name="connsiteX7" fmla="*/ 6447975 w 7406905"/>
              <a:gd name="connsiteY7" fmla="*/ 0 h 6866810"/>
              <a:gd name="connsiteX8" fmla="*/ 6447975 w 7406905"/>
              <a:gd name="connsiteY8" fmla="*/ 1408233 h 6866810"/>
              <a:gd name="connsiteX9" fmla="*/ 7406905 w 7406905"/>
              <a:gd name="connsiteY9" fmla="*/ 1408233 h 6866810"/>
              <a:gd name="connsiteX10" fmla="*/ 7406905 w 7406905"/>
              <a:gd name="connsiteY10" fmla="*/ 6024420 h 6866810"/>
              <a:gd name="connsiteX11" fmla="*/ 6447975 w 7406905"/>
              <a:gd name="connsiteY11" fmla="*/ 6024420 h 6866810"/>
              <a:gd name="connsiteX12" fmla="*/ 6446330 w 7406905"/>
              <a:gd name="connsiteY12" fmla="*/ 5016507 h 6866810"/>
              <a:gd name="connsiteX13" fmla="*/ 5487400 w 7406905"/>
              <a:gd name="connsiteY13" fmla="*/ 5016507 h 6866810"/>
              <a:gd name="connsiteX14" fmla="*/ 5487400 w 7406905"/>
              <a:gd name="connsiteY14" fmla="*/ 6866810 h 6866810"/>
              <a:gd name="connsiteX15" fmla="*/ 4649980 w 7406905"/>
              <a:gd name="connsiteY15" fmla="*/ 6866810 h 6866810"/>
              <a:gd name="connsiteX16" fmla="*/ 4649980 w 7406905"/>
              <a:gd name="connsiteY16" fmla="*/ 5505639 h 6866810"/>
              <a:gd name="connsiteX17" fmla="*/ 3691050 w 7406905"/>
              <a:gd name="connsiteY17" fmla="*/ 5505639 h 6866810"/>
              <a:gd name="connsiteX18" fmla="*/ 3691050 w 7406905"/>
              <a:gd name="connsiteY18" fmla="*/ 6087035 h 6866810"/>
              <a:gd name="connsiteX19" fmla="*/ 2776766 w 7406905"/>
              <a:gd name="connsiteY19" fmla="*/ 6087035 h 6866810"/>
              <a:gd name="connsiteX20" fmla="*/ 2776766 w 7406905"/>
              <a:gd name="connsiteY20" fmla="*/ 6866810 h 6866810"/>
              <a:gd name="connsiteX21" fmla="*/ 1851727 w 7406905"/>
              <a:gd name="connsiteY21" fmla="*/ 6866810 h 6866810"/>
              <a:gd name="connsiteX22" fmla="*/ 1851727 w 7406905"/>
              <a:gd name="connsiteY22" fmla="*/ 6087035 h 6866810"/>
              <a:gd name="connsiteX23" fmla="*/ 905749 w 7406905"/>
              <a:gd name="connsiteY23" fmla="*/ 6087035 h 6866810"/>
              <a:gd name="connsiteX24" fmla="*/ 905749 w 7406905"/>
              <a:gd name="connsiteY24" fmla="*/ 5102343 h 6866810"/>
              <a:gd name="connsiteX25" fmla="*/ 0 w 7406905"/>
              <a:gd name="connsiteY25" fmla="*/ 5102343 h 6866810"/>
              <a:gd name="connsiteX26" fmla="*/ 0 w 7406905"/>
              <a:gd name="connsiteY26" fmla="*/ 528420 h 6866810"/>
              <a:gd name="connsiteX27" fmla="*/ 892796 w 7406905"/>
              <a:gd name="connsiteY27" fmla="*/ 528420 h 6866810"/>
              <a:gd name="connsiteX28" fmla="*/ 892796 w 7406905"/>
              <a:gd name="connsiteY28" fmla="*/ 1941196 h 6866810"/>
              <a:gd name="connsiteX29" fmla="*/ 1851727 w 7406905"/>
              <a:gd name="connsiteY29" fmla="*/ 1941196 h 686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06905" h="6866810">
                <a:moveTo>
                  <a:pt x="1851727" y="0"/>
                </a:moveTo>
                <a:lnTo>
                  <a:pt x="2785858" y="0"/>
                </a:lnTo>
                <a:lnTo>
                  <a:pt x="2785858" y="1382574"/>
                </a:lnTo>
                <a:lnTo>
                  <a:pt x="3735696" y="1382574"/>
                </a:lnTo>
                <a:lnTo>
                  <a:pt x="3735696" y="1616025"/>
                </a:lnTo>
                <a:lnTo>
                  <a:pt x="4694626" y="1616025"/>
                </a:lnTo>
                <a:lnTo>
                  <a:pt x="4694626" y="0"/>
                </a:lnTo>
                <a:lnTo>
                  <a:pt x="6447975" y="0"/>
                </a:lnTo>
                <a:lnTo>
                  <a:pt x="6447975" y="1408233"/>
                </a:lnTo>
                <a:lnTo>
                  <a:pt x="7406905" y="1408233"/>
                </a:lnTo>
                <a:lnTo>
                  <a:pt x="7406905" y="6024420"/>
                </a:lnTo>
                <a:lnTo>
                  <a:pt x="6447975" y="6024420"/>
                </a:lnTo>
                <a:cubicBezTo>
                  <a:pt x="6447426" y="5688449"/>
                  <a:pt x="6446879" y="5352478"/>
                  <a:pt x="6446330" y="5016507"/>
                </a:cubicBezTo>
                <a:lnTo>
                  <a:pt x="5487400" y="5016507"/>
                </a:lnTo>
                <a:lnTo>
                  <a:pt x="5487400" y="6866810"/>
                </a:lnTo>
                <a:lnTo>
                  <a:pt x="4649980" y="6866810"/>
                </a:lnTo>
                <a:lnTo>
                  <a:pt x="4649980" y="5505639"/>
                </a:lnTo>
                <a:lnTo>
                  <a:pt x="3691050" y="5505639"/>
                </a:lnTo>
                <a:lnTo>
                  <a:pt x="3691050" y="6087035"/>
                </a:lnTo>
                <a:lnTo>
                  <a:pt x="2776766" y="6087035"/>
                </a:lnTo>
                <a:lnTo>
                  <a:pt x="2776766" y="6866810"/>
                </a:lnTo>
                <a:lnTo>
                  <a:pt x="1851727" y="6866810"/>
                </a:lnTo>
                <a:lnTo>
                  <a:pt x="1851727" y="6087035"/>
                </a:lnTo>
                <a:lnTo>
                  <a:pt x="905749" y="6087035"/>
                </a:lnTo>
                <a:lnTo>
                  <a:pt x="905749" y="5102343"/>
                </a:lnTo>
                <a:lnTo>
                  <a:pt x="0" y="5102343"/>
                </a:lnTo>
                <a:lnTo>
                  <a:pt x="0" y="528420"/>
                </a:lnTo>
                <a:lnTo>
                  <a:pt x="892796" y="528420"/>
                </a:lnTo>
                <a:lnTo>
                  <a:pt x="892796" y="1941196"/>
                </a:lnTo>
                <a:lnTo>
                  <a:pt x="1851727" y="1941196"/>
                </a:lnTo>
                <a:close/>
              </a:path>
            </a:pathLst>
          </a:custGeom>
          <a:gradFill>
            <a:gsLst>
              <a:gs pos="0">
                <a:srgbClr val="01023B">
                  <a:alpha val="50000"/>
                </a:srgbClr>
              </a:gs>
              <a:gs pos="100000">
                <a:srgbClr val="E99757">
                  <a:alpha val="50000"/>
                </a:srgbClr>
              </a:gs>
              <a:gs pos="50000">
                <a:srgbClr val="A53F52">
                  <a:alpha val="5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 xmlns:a16="http://schemas.microsoft.com/office/drawing/2014/main" id="{50AEA731-C7D0-4A0E-B871-4F369D8BEAC5}"/>
              </a:ext>
            </a:extLst>
          </p:cNvPr>
          <p:cNvSpPr>
            <a:spLocks noGrp="1"/>
          </p:cNvSpPr>
          <p:nvPr>
            <p:ph type="title"/>
          </p:nvPr>
        </p:nvSpPr>
        <p:spPr/>
        <p:txBody>
          <a:bodyPr/>
          <a:lstStyle/>
          <a:p>
            <a:r>
              <a:rPr lang="en-US" b="1" dirty="0" smtClean="0"/>
              <a:t>FUNCTIONALITIES</a:t>
            </a:r>
            <a:endParaRPr lang="en-US" b="1" dirty="0"/>
          </a:p>
        </p:txBody>
      </p:sp>
      <p:sp>
        <p:nvSpPr>
          <p:cNvPr id="14" name="Text Placeholder 13">
            <a:extLst>
              <a:ext uri="{FF2B5EF4-FFF2-40B4-BE49-F238E27FC236}">
                <a16:creationId xmlns="" xmlns:a16="http://schemas.microsoft.com/office/drawing/2014/main" id="{4A4D6BAE-677F-4450-AE14-AD8224A4660A}"/>
              </a:ext>
            </a:extLst>
          </p:cNvPr>
          <p:cNvSpPr>
            <a:spLocks noGrp="1"/>
          </p:cNvSpPr>
          <p:nvPr>
            <p:ph type="body" idx="13"/>
          </p:nvPr>
        </p:nvSpPr>
        <p:spPr>
          <a:xfrm>
            <a:off x="12651473" y="1937980"/>
            <a:ext cx="204717" cy="81888"/>
          </a:xfrm>
        </p:spPr>
        <p:txBody>
          <a:bodyPr>
            <a:normAutofit fontScale="25000" lnSpcReduction="20000"/>
          </a:bodyPr>
          <a:lstStyle/>
          <a:p>
            <a:r>
              <a:rPr lang="en-US" dirty="0" smtClean="0"/>
              <a:t>………………</a:t>
            </a:r>
            <a:endParaRPr lang="en-US" dirty="0"/>
          </a:p>
        </p:txBody>
      </p:sp>
      <p:sp>
        <p:nvSpPr>
          <p:cNvPr id="13" name="Content Placeholder 12">
            <a:extLst>
              <a:ext uri="{FF2B5EF4-FFF2-40B4-BE49-F238E27FC236}">
                <a16:creationId xmlns="" xmlns:a16="http://schemas.microsoft.com/office/drawing/2014/main" id="{A4E49AC7-7A73-4B51-BDF6-EABA3162F4B7}"/>
              </a:ext>
            </a:extLst>
          </p:cNvPr>
          <p:cNvSpPr>
            <a:spLocks noGrp="1"/>
          </p:cNvSpPr>
          <p:nvPr>
            <p:ph idx="1"/>
          </p:nvPr>
        </p:nvSpPr>
        <p:spPr>
          <a:xfrm>
            <a:off x="7629099" y="887105"/>
            <a:ext cx="4181903" cy="5636526"/>
          </a:xfrm>
        </p:spPr>
        <p:txBody>
          <a:bodyPr>
            <a:normAutofit fontScale="92500"/>
          </a:bodyPr>
          <a:lstStyle/>
          <a:p>
            <a:r>
              <a:rPr lang="en-US" sz="1400" dirty="0"/>
              <a:t>The application of the Hotel Management System bears the following functions to use by the </a:t>
            </a:r>
            <a:r>
              <a:rPr lang="en-US" sz="1400" dirty="0" smtClean="0"/>
              <a:t>Administrator.</a:t>
            </a:r>
          </a:p>
          <a:p>
            <a:pPr marL="0" indent="0">
              <a:buNone/>
            </a:pPr>
            <a:r>
              <a:rPr lang="en-US" sz="1400" dirty="0" smtClean="0"/>
              <a:t>    1. Hotel Details</a:t>
            </a:r>
            <a:endParaRPr lang="en-US" sz="1400" dirty="0"/>
          </a:p>
          <a:p>
            <a:pPr marL="0" indent="0">
              <a:buNone/>
            </a:pPr>
            <a:r>
              <a:rPr lang="en-US" sz="1400" dirty="0" smtClean="0"/>
              <a:t>    2. Room Booking</a:t>
            </a:r>
            <a:endParaRPr lang="en-US" sz="1400" dirty="0"/>
          </a:p>
          <a:p>
            <a:pPr marL="0" indent="0">
              <a:buNone/>
            </a:pPr>
            <a:r>
              <a:rPr lang="en-US" sz="1400" dirty="0" smtClean="0"/>
              <a:t>    3. Check-in and Check-out policy details</a:t>
            </a:r>
            <a:endParaRPr lang="en-US" sz="1400" dirty="0"/>
          </a:p>
          <a:p>
            <a:pPr marL="0" indent="0">
              <a:buNone/>
            </a:pPr>
            <a:r>
              <a:rPr lang="en-US" sz="1400" dirty="0" smtClean="0"/>
              <a:t>    4. Admission of new customer</a:t>
            </a:r>
            <a:endParaRPr lang="en-US" sz="1400" dirty="0"/>
          </a:p>
          <a:p>
            <a:pPr marL="0" indent="0">
              <a:buNone/>
            </a:pPr>
            <a:r>
              <a:rPr lang="en-US" sz="1400" dirty="0" smtClean="0"/>
              <a:t>    5. Check-out of customer</a:t>
            </a:r>
          </a:p>
          <a:p>
            <a:pPr marL="0" indent="0">
              <a:buNone/>
            </a:pPr>
            <a:r>
              <a:rPr lang="en-US" sz="1400" dirty="0" smtClean="0"/>
              <a:t>    6. Room assigning related to customer’s need</a:t>
            </a:r>
          </a:p>
          <a:p>
            <a:pPr marL="0" indent="0">
              <a:buNone/>
            </a:pPr>
            <a:r>
              <a:rPr lang="en-US" sz="1400" dirty="0" smtClean="0"/>
              <a:t>    7. Statement of customer details</a:t>
            </a:r>
            <a:endParaRPr lang="en-US" sz="1400" dirty="0"/>
          </a:p>
          <a:p>
            <a:pPr marL="0" indent="0">
              <a:buNone/>
            </a:pPr>
            <a:r>
              <a:rPr lang="en-US" sz="1400" dirty="0" smtClean="0"/>
              <a:t>    8. Check-in customer</a:t>
            </a:r>
            <a:endParaRPr lang="en-US" sz="1400" dirty="0"/>
          </a:p>
          <a:p>
            <a:pPr marL="0" indent="0">
              <a:buNone/>
            </a:pPr>
            <a:r>
              <a:rPr lang="en-US" sz="1400" dirty="0" smtClean="0"/>
              <a:t>    9. Check-out customer</a:t>
            </a:r>
          </a:p>
          <a:p>
            <a:pPr marL="0" indent="0">
              <a:buNone/>
            </a:pPr>
            <a:r>
              <a:rPr lang="en-US" sz="1400" dirty="0"/>
              <a:t> </a:t>
            </a:r>
            <a:r>
              <a:rPr lang="en-US" sz="1400" dirty="0" smtClean="0"/>
              <a:t>   10. Bill generation</a:t>
            </a:r>
          </a:p>
          <a:p>
            <a:pPr marL="0" indent="0">
              <a:buNone/>
            </a:pPr>
            <a:r>
              <a:rPr lang="en-US" sz="1400" dirty="0"/>
              <a:t> </a:t>
            </a:r>
            <a:r>
              <a:rPr lang="en-US" sz="1400" dirty="0" smtClean="0"/>
              <a:t>   11.Room details</a:t>
            </a:r>
          </a:p>
          <a:p>
            <a:pPr marL="0" indent="0">
              <a:buNone/>
            </a:pPr>
            <a:r>
              <a:rPr lang="en-US" sz="1400" dirty="0"/>
              <a:t> </a:t>
            </a:r>
            <a:r>
              <a:rPr lang="en-US" sz="1400" dirty="0" smtClean="0"/>
              <a:t>   12. Total number of customers in the hotel</a:t>
            </a:r>
          </a:p>
          <a:p>
            <a:pPr marL="0" indent="0">
              <a:buNone/>
            </a:pPr>
            <a:r>
              <a:rPr lang="en-US" sz="1400" dirty="0"/>
              <a:t> </a:t>
            </a:r>
            <a:r>
              <a:rPr lang="en-US" sz="1400" dirty="0" smtClean="0"/>
              <a:t>   13. Individual customer report</a:t>
            </a:r>
          </a:p>
          <a:p>
            <a:pPr marL="0" indent="0">
              <a:buNone/>
            </a:pPr>
            <a:endParaRPr lang="en-US" sz="1400" dirty="0"/>
          </a:p>
          <a:p>
            <a:pPr marL="0" indent="0">
              <a:buNone/>
            </a:pPr>
            <a:endParaRPr lang="en-US" sz="1500" dirty="0"/>
          </a:p>
        </p:txBody>
      </p:sp>
      <p:sp>
        <p:nvSpPr>
          <p:cNvPr id="35" name="Slide Number Placeholder 34">
            <a:extLst>
              <a:ext uri="{FF2B5EF4-FFF2-40B4-BE49-F238E27FC236}">
                <a16:creationId xmlns=""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5</a:t>
            </a:fld>
            <a:endParaRPr lang="en-US" dirty="0"/>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52434" y="5909481"/>
            <a:ext cx="1658567" cy="937451"/>
          </a:xfrm>
          <a:prstGeom prst="rect">
            <a:avLst/>
          </a:prstGeom>
        </p:spPr>
      </p:pic>
    </p:spTree>
    <p:extLst>
      <p:ext uri="{BB962C8B-B14F-4D97-AF65-F5344CB8AC3E}">
        <p14:creationId xmlns:p14="http://schemas.microsoft.com/office/powerpoint/2010/main" val="27203617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 xmlns:a16="http://schemas.microsoft.com/office/drawing/2014/main" id="{85534194-745D-4888-BF16-6C09F65EA484}"/>
              </a:ext>
            </a:extLst>
          </p:cNvPr>
          <p:cNvSpPr>
            <a:spLocks noGrp="1"/>
          </p:cNvSpPr>
          <p:nvPr>
            <p:ph type="title"/>
          </p:nvPr>
        </p:nvSpPr>
        <p:spPr/>
        <p:txBody>
          <a:bodyPr anchor="ctr"/>
          <a:lstStyle/>
          <a:p>
            <a:pPr algn="ctr"/>
            <a:r>
              <a:rPr lang="en-US" dirty="0" smtClean="0"/>
              <a:t>Tools and technologies</a:t>
            </a:r>
            <a:endParaRPr lang="en-US" dirty="0"/>
          </a:p>
        </p:txBody>
      </p:sp>
      <p:sp>
        <p:nvSpPr>
          <p:cNvPr id="4" name="Text Placeholder 3">
            <a:extLst>
              <a:ext uri="{FF2B5EF4-FFF2-40B4-BE49-F238E27FC236}">
                <a16:creationId xmlns="" xmlns:a16="http://schemas.microsoft.com/office/drawing/2014/main" id="{CC409A73-2FDB-4725-9558-77B4ACF929B3}"/>
              </a:ext>
            </a:extLst>
          </p:cNvPr>
          <p:cNvSpPr>
            <a:spLocks noGrp="1"/>
          </p:cNvSpPr>
          <p:nvPr>
            <p:ph type="body" idx="1"/>
          </p:nvPr>
        </p:nvSpPr>
        <p:spPr/>
        <p:txBody>
          <a:bodyPr>
            <a:normAutofit fontScale="92500" lnSpcReduction="10000"/>
          </a:bodyPr>
          <a:lstStyle/>
          <a:p>
            <a:pPr algn="ctr"/>
            <a:r>
              <a:rPr lang="en-US" dirty="0" smtClean="0"/>
              <a:t>TOOLS</a:t>
            </a:r>
            <a:endParaRPr lang="en-US" dirty="0"/>
          </a:p>
        </p:txBody>
      </p:sp>
      <p:sp>
        <p:nvSpPr>
          <p:cNvPr id="5" name="Content Placeholder 4">
            <a:extLst>
              <a:ext uri="{FF2B5EF4-FFF2-40B4-BE49-F238E27FC236}">
                <a16:creationId xmlns="" xmlns:a16="http://schemas.microsoft.com/office/drawing/2014/main" id="{56D0F54D-A602-4D35-8BE1-6B9BE8078989}"/>
              </a:ext>
            </a:extLst>
          </p:cNvPr>
          <p:cNvSpPr>
            <a:spLocks noGrp="1"/>
          </p:cNvSpPr>
          <p:nvPr>
            <p:ph sz="half" idx="2"/>
          </p:nvPr>
        </p:nvSpPr>
        <p:spPr/>
        <p:txBody>
          <a:bodyPr>
            <a:normAutofit/>
          </a:bodyPr>
          <a:lstStyle/>
          <a:p>
            <a:pPr marL="0" indent="0">
              <a:buNone/>
            </a:pPr>
            <a:r>
              <a:rPr lang="en-US" dirty="0" smtClean="0"/>
              <a:t> The following tools are used for The Hotel Management System</a:t>
            </a:r>
          </a:p>
          <a:p>
            <a:pPr marL="0" indent="0">
              <a:buNone/>
            </a:pPr>
            <a:r>
              <a:rPr lang="en-US" dirty="0"/>
              <a:t> </a:t>
            </a:r>
            <a:r>
              <a:rPr lang="en-US" dirty="0" smtClean="0"/>
              <a:t>   1. Eclipse</a:t>
            </a:r>
          </a:p>
          <a:p>
            <a:pPr marL="0" indent="0">
              <a:buNone/>
            </a:pPr>
            <a:r>
              <a:rPr lang="en-US" dirty="0"/>
              <a:t> </a:t>
            </a:r>
            <a:r>
              <a:rPr lang="en-US" dirty="0" smtClean="0"/>
              <a:t>   2. MySQL Workbench</a:t>
            </a:r>
          </a:p>
          <a:p>
            <a:pPr marL="0" indent="0">
              <a:buNone/>
            </a:pPr>
            <a:r>
              <a:rPr lang="en-US" dirty="0"/>
              <a:t> </a:t>
            </a:r>
            <a:r>
              <a:rPr lang="en-US" dirty="0" smtClean="0"/>
              <a:t>   </a:t>
            </a:r>
          </a:p>
          <a:p>
            <a:pPr marL="0" indent="0">
              <a:buNone/>
            </a:pPr>
            <a:endParaRPr lang="en-US" dirty="0"/>
          </a:p>
        </p:txBody>
      </p:sp>
      <p:sp>
        <p:nvSpPr>
          <p:cNvPr id="6" name="Text Placeholder 5">
            <a:extLst>
              <a:ext uri="{FF2B5EF4-FFF2-40B4-BE49-F238E27FC236}">
                <a16:creationId xmlns="" xmlns:a16="http://schemas.microsoft.com/office/drawing/2014/main" id="{5FBB0776-0624-4A97-8BD3-03CF602288BA}"/>
              </a:ext>
            </a:extLst>
          </p:cNvPr>
          <p:cNvSpPr>
            <a:spLocks noGrp="1"/>
          </p:cNvSpPr>
          <p:nvPr>
            <p:ph type="body" sz="quarter" idx="3"/>
          </p:nvPr>
        </p:nvSpPr>
        <p:spPr>
          <a:xfrm>
            <a:off x="6537811" y="1827972"/>
            <a:ext cx="5183188" cy="494506"/>
          </a:xfrm>
        </p:spPr>
        <p:txBody>
          <a:bodyPr>
            <a:normAutofit fontScale="92500" lnSpcReduction="10000"/>
          </a:bodyPr>
          <a:lstStyle/>
          <a:p>
            <a:r>
              <a:rPr lang="en-US" dirty="0" smtClean="0"/>
              <a:t>TECHNOLOGIES</a:t>
            </a:r>
            <a:endParaRPr lang="en-US" dirty="0"/>
          </a:p>
        </p:txBody>
      </p:sp>
      <p:sp>
        <p:nvSpPr>
          <p:cNvPr id="7" name="Content Placeholder 6">
            <a:extLst>
              <a:ext uri="{FF2B5EF4-FFF2-40B4-BE49-F238E27FC236}">
                <a16:creationId xmlns="" xmlns:a16="http://schemas.microsoft.com/office/drawing/2014/main" id="{EFFBC808-1837-4C36-BFF0-135B8C1042A2}"/>
              </a:ext>
            </a:extLst>
          </p:cNvPr>
          <p:cNvSpPr>
            <a:spLocks noGrp="1"/>
          </p:cNvSpPr>
          <p:nvPr>
            <p:ph sz="quarter" idx="4"/>
          </p:nvPr>
        </p:nvSpPr>
        <p:spPr>
          <a:xfrm>
            <a:off x="6565107" y="2342355"/>
            <a:ext cx="5183188" cy="4399639"/>
          </a:xfrm>
        </p:spPr>
        <p:txBody>
          <a:bodyPr>
            <a:normAutofit fontScale="92500" lnSpcReduction="10000"/>
          </a:bodyPr>
          <a:lstStyle/>
          <a:p>
            <a:pPr marL="0" indent="0">
              <a:buNone/>
            </a:pPr>
            <a:r>
              <a:rPr lang="en-US" dirty="0" smtClean="0"/>
              <a:t>The following technologies are used for The Hotel Management System .</a:t>
            </a:r>
          </a:p>
          <a:p>
            <a:pPr marL="0" indent="0">
              <a:buNone/>
            </a:pPr>
            <a:r>
              <a:rPr lang="en-US" dirty="0"/>
              <a:t> </a:t>
            </a:r>
            <a:r>
              <a:rPr lang="en-US" dirty="0" smtClean="0"/>
              <a:t>  1. JAVA</a:t>
            </a:r>
          </a:p>
          <a:p>
            <a:pPr marL="0" indent="0">
              <a:buNone/>
            </a:pPr>
            <a:r>
              <a:rPr lang="en-US" dirty="0"/>
              <a:t> </a:t>
            </a:r>
            <a:r>
              <a:rPr lang="en-US" dirty="0" smtClean="0"/>
              <a:t>   2. HTML</a:t>
            </a:r>
          </a:p>
          <a:p>
            <a:pPr marL="0" indent="0">
              <a:buNone/>
            </a:pPr>
            <a:r>
              <a:rPr lang="en-US" dirty="0"/>
              <a:t> </a:t>
            </a:r>
            <a:r>
              <a:rPr lang="en-US" dirty="0" smtClean="0"/>
              <a:t>   3. CSS</a:t>
            </a:r>
          </a:p>
          <a:p>
            <a:pPr marL="0" indent="0">
              <a:buNone/>
            </a:pPr>
            <a:r>
              <a:rPr lang="en-US" dirty="0"/>
              <a:t> </a:t>
            </a:r>
            <a:r>
              <a:rPr lang="en-US" dirty="0" smtClean="0"/>
              <a:t>   4. Bootstrap</a:t>
            </a:r>
          </a:p>
          <a:p>
            <a:pPr marL="0" indent="0">
              <a:buNone/>
            </a:pPr>
            <a:r>
              <a:rPr lang="en-US" dirty="0"/>
              <a:t> </a:t>
            </a:r>
            <a:r>
              <a:rPr lang="en-US" dirty="0" smtClean="0"/>
              <a:t>   5. JavaScript</a:t>
            </a:r>
          </a:p>
          <a:p>
            <a:pPr marL="0" indent="0">
              <a:buNone/>
            </a:pPr>
            <a:r>
              <a:rPr lang="en-US" dirty="0"/>
              <a:t> </a:t>
            </a:r>
            <a:r>
              <a:rPr lang="en-US" dirty="0" smtClean="0"/>
              <a:t>   6. Servlet</a:t>
            </a:r>
          </a:p>
          <a:p>
            <a:pPr marL="0" indent="0">
              <a:buNone/>
            </a:pPr>
            <a:r>
              <a:rPr lang="en-US" dirty="0"/>
              <a:t> </a:t>
            </a:r>
            <a:r>
              <a:rPr lang="en-US" dirty="0" smtClean="0"/>
              <a:t>   7. JSP</a:t>
            </a:r>
          </a:p>
          <a:p>
            <a:pPr marL="0" indent="0">
              <a:buNone/>
            </a:pPr>
            <a:r>
              <a:rPr lang="en-US" dirty="0" smtClean="0"/>
              <a:t>    </a:t>
            </a:r>
            <a:endParaRPr lang="en-US" dirty="0"/>
          </a:p>
          <a:p>
            <a:pPr marL="0" indent="0">
              <a:buNone/>
            </a:pPr>
            <a:endParaRPr lang="en-US" dirty="0"/>
          </a:p>
        </p:txBody>
      </p:sp>
      <p:sp>
        <p:nvSpPr>
          <p:cNvPr id="8" name="Slide Number Placeholder 7">
            <a:extLst>
              <a:ext uri="{FF2B5EF4-FFF2-40B4-BE49-F238E27FC236}">
                <a16:creationId xmlns="" xmlns:a16="http://schemas.microsoft.com/office/drawing/2014/main" id="{84A4C0E3-E146-49BF-804D-D369F89E8F2A}"/>
              </a:ext>
            </a:extLst>
          </p:cNvPr>
          <p:cNvSpPr>
            <a:spLocks noGrp="1"/>
          </p:cNvSpPr>
          <p:nvPr>
            <p:ph type="sldNum" sz="quarter" idx="12"/>
          </p:nvPr>
        </p:nvSpPr>
        <p:spPr/>
        <p:txBody>
          <a:bodyPr/>
          <a:lstStyle/>
          <a:p>
            <a:fld id="{8C2E478F-E849-4A8C-AF1F-CBCC78A7CBFA}" type="slidenum">
              <a:rPr lang="en-US" smtClean="0"/>
              <a:t>6</a:t>
            </a:fld>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40287" y="5673764"/>
            <a:ext cx="2051713" cy="1159664"/>
          </a:xfrm>
          <a:prstGeom prst="rect">
            <a:avLst/>
          </a:prstGeom>
        </p:spPr>
      </p:pic>
    </p:spTree>
    <p:extLst>
      <p:ext uri="{BB962C8B-B14F-4D97-AF65-F5344CB8AC3E}">
        <p14:creationId xmlns:p14="http://schemas.microsoft.com/office/powerpoint/2010/main" val="161926567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09ADB54-3897-4872-B9B3-1888BB60FDFF}"/>
              </a:ext>
            </a:extLst>
          </p:cNvPr>
          <p:cNvSpPr>
            <a:spLocks noGrp="1"/>
          </p:cNvSpPr>
          <p:nvPr>
            <p:ph type="title"/>
          </p:nvPr>
        </p:nvSpPr>
        <p:spPr/>
        <p:txBody>
          <a:bodyPr/>
          <a:lstStyle/>
          <a:p>
            <a:r>
              <a:rPr lang="en-US" dirty="0" smtClean="0"/>
              <a:t>ARCHITECTURE</a:t>
            </a:r>
            <a:endParaRPr lang="en-US" dirty="0"/>
          </a:p>
        </p:txBody>
      </p:sp>
      <p:sp>
        <p:nvSpPr>
          <p:cNvPr id="4" name="Text Placeholder 3">
            <a:extLst>
              <a:ext uri="{FF2B5EF4-FFF2-40B4-BE49-F238E27FC236}">
                <a16:creationId xmlns="" xmlns:a16="http://schemas.microsoft.com/office/drawing/2014/main" id="{46E2CC9E-302A-4500-B0E3-4BE84867E197}"/>
              </a:ext>
            </a:extLst>
          </p:cNvPr>
          <p:cNvSpPr>
            <a:spLocks noGrp="1"/>
          </p:cNvSpPr>
          <p:nvPr>
            <p:ph type="body" idx="13"/>
          </p:nvPr>
        </p:nvSpPr>
        <p:spPr/>
        <p:txBody>
          <a:bodyPr/>
          <a:lstStyle/>
          <a:p>
            <a:r>
              <a:rPr lang="en-US" dirty="0" smtClean="0"/>
              <a:t>MVC</a:t>
            </a:r>
            <a:endParaRPr lang="en-US" dirty="0"/>
          </a:p>
        </p:txBody>
      </p:sp>
      <p:sp>
        <p:nvSpPr>
          <p:cNvPr id="3" name="Content Placeholder 2">
            <a:extLst>
              <a:ext uri="{FF2B5EF4-FFF2-40B4-BE49-F238E27FC236}">
                <a16:creationId xmlns="" xmlns:a16="http://schemas.microsoft.com/office/drawing/2014/main" id="{A999491B-46DB-4307-8E1A-E1066E4FBAEB}"/>
              </a:ext>
            </a:extLst>
          </p:cNvPr>
          <p:cNvSpPr>
            <a:spLocks noGrp="1"/>
          </p:cNvSpPr>
          <p:nvPr>
            <p:ph idx="1"/>
          </p:nvPr>
        </p:nvSpPr>
        <p:spPr>
          <a:xfrm>
            <a:off x="7792279" y="1625512"/>
            <a:ext cx="4245046" cy="4884470"/>
          </a:xfrm>
        </p:spPr>
        <p:txBody>
          <a:bodyPr>
            <a:normAutofit fontScale="92500"/>
          </a:bodyPr>
          <a:lstStyle/>
          <a:p>
            <a:pPr marL="0" indent="0">
              <a:buNone/>
            </a:pPr>
            <a:r>
              <a:rPr lang="en-US" dirty="0" smtClean="0"/>
              <a:t> </a:t>
            </a:r>
            <a:r>
              <a:rPr lang="en-US" dirty="0"/>
              <a:t>The </a:t>
            </a:r>
            <a:r>
              <a:rPr lang="en-US" b="1" dirty="0"/>
              <a:t>Model-View-Controller (MVC)</a:t>
            </a:r>
            <a:r>
              <a:rPr lang="en-US" dirty="0"/>
              <a:t> is an architectural pattern that separates an application into three main logical components: the </a:t>
            </a:r>
            <a:r>
              <a:rPr lang="en-US" b="1" dirty="0"/>
              <a:t>model</a:t>
            </a:r>
            <a:r>
              <a:rPr lang="en-US" dirty="0"/>
              <a:t>, the view, and the controller. Each of these components are built to handle specific development aspects of an application. MVC is one of the most frequently used industry-standard web development framework to create scalable and extensible projects</a:t>
            </a:r>
            <a:r>
              <a:rPr lang="en-US" dirty="0" smtClean="0"/>
              <a:t>.</a:t>
            </a:r>
          </a:p>
          <a:p>
            <a:pPr marL="0" indent="0">
              <a:buNone/>
            </a:pPr>
            <a:r>
              <a:rPr lang="en-US" dirty="0"/>
              <a:t>Following are the components of MVC </a:t>
            </a:r>
            <a:r>
              <a:rPr lang="en-US" dirty="0" smtClean="0"/>
              <a:t>−</a:t>
            </a:r>
          </a:p>
          <a:p>
            <a:pPr marL="0" indent="0">
              <a:buNone/>
            </a:pPr>
            <a:r>
              <a:rPr lang="en-US" dirty="0" smtClean="0"/>
              <a:t>    1. Model</a:t>
            </a:r>
          </a:p>
          <a:p>
            <a:pPr marL="0" indent="0">
              <a:buNone/>
            </a:pPr>
            <a:r>
              <a:rPr lang="en-US" dirty="0"/>
              <a:t> </a:t>
            </a:r>
            <a:r>
              <a:rPr lang="en-US" dirty="0" smtClean="0"/>
              <a:t>   2. View</a:t>
            </a:r>
          </a:p>
          <a:p>
            <a:pPr marL="0" indent="0">
              <a:buNone/>
            </a:pPr>
            <a:r>
              <a:rPr lang="en-US" dirty="0"/>
              <a:t> </a:t>
            </a:r>
            <a:r>
              <a:rPr lang="en-US" dirty="0" smtClean="0"/>
              <a:t>   3.Controller</a:t>
            </a:r>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p:txBody>
      </p:sp>
      <p:sp>
        <p:nvSpPr>
          <p:cNvPr id="12" name="Slide Number Placeholder 11">
            <a:extLst>
              <a:ext uri="{FF2B5EF4-FFF2-40B4-BE49-F238E27FC236}">
                <a16:creationId xmlns=""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7</a:t>
            </a:fld>
            <a:endParaRPr lang="en-US" dirty="0"/>
          </a:p>
        </p:txBody>
      </p:sp>
      <p:pic>
        <p:nvPicPr>
          <p:cNvPr id="7" name="Content Placeholder 6"/>
          <p:cNvPicPr>
            <a:picLocks noGrp="1" noChangeAspect="1"/>
          </p:cNvPicPr>
          <p:nvPr>
            <p:ph sz="quarter" idx="14"/>
          </p:nvPr>
        </p:nvPicPr>
        <p:blipFill>
          <a:blip r:embed="rId2">
            <a:extLst>
              <a:ext uri="{28A0092B-C50C-407E-A947-70E740481C1C}">
                <a14:useLocalDpi xmlns:a14="http://schemas.microsoft.com/office/drawing/2010/main" val="0"/>
              </a:ext>
            </a:extLst>
          </a:blip>
          <a:stretch>
            <a:fillRect/>
          </a:stretch>
        </p:blipFill>
        <p:spPr>
          <a:xfrm>
            <a:off x="0" y="423080"/>
            <a:ext cx="7415213" cy="6196083"/>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94878" y="5704620"/>
            <a:ext cx="1997122" cy="1128808"/>
          </a:xfrm>
          <a:prstGeom prst="rect">
            <a:avLst/>
          </a:prstGeom>
        </p:spPr>
      </p:pic>
    </p:spTree>
    <p:extLst>
      <p:ext uri="{BB962C8B-B14F-4D97-AF65-F5344CB8AC3E}">
        <p14:creationId xmlns:p14="http://schemas.microsoft.com/office/powerpoint/2010/main" val="86947041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Large Image of person at laptop in internet cafe">
            <a:extLst>
              <a:ext uri="{FF2B5EF4-FFF2-40B4-BE49-F238E27FC236}">
                <a16:creationId xmlns="" xmlns:a16="http://schemas.microsoft.com/office/drawing/2014/main" id="{BFA823F4-1B6F-4E9F-8515-0F87A0C174C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13">
            <a:extLst>
              <a:ext uri="{FF2B5EF4-FFF2-40B4-BE49-F238E27FC236}">
                <a16:creationId xmlns="" xmlns:a16="http://schemas.microsoft.com/office/drawing/2014/main" id="{84970DCE-964B-4562-9633-71BA6A4DCB65}"/>
              </a:ext>
              <a:ext uri="{C183D7F6-B498-43B3-948B-1728B52AA6E4}">
                <adec:decorative xmlns="" xmlns:adec="http://schemas.microsoft.com/office/drawing/2017/decorative" val="1"/>
              </a:ext>
            </a:extLst>
          </p:cNvPr>
          <p:cNvSpPr/>
          <p:nvPr/>
        </p:nvSpPr>
        <p:spPr>
          <a:xfrm>
            <a:off x="0" y="0"/>
            <a:ext cx="12191999" cy="6882714"/>
          </a:xfrm>
          <a:prstGeom prst="rect">
            <a:avLst/>
          </a:prstGeom>
          <a:gradFill flip="none" rotWithShape="1">
            <a:gsLst>
              <a:gs pos="0">
                <a:srgbClr val="01023B">
                  <a:alpha val="20000"/>
                </a:srgbClr>
              </a:gs>
              <a:gs pos="100000">
                <a:srgbClr val="E99757">
                  <a:alpha val="20000"/>
                </a:srgbClr>
              </a:gs>
              <a:gs pos="50000">
                <a:srgbClr val="A53F52">
                  <a:alpha val="2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 xmlns:a16="http://schemas.microsoft.com/office/drawing/2014/main" id="{3C1F0EB8-D260-4FB6-ACF6-6E86B9A02919}"/>
              </a:ext>
              <a:ext uri="{C183D7F6-B498-43B3-948B-1728B52AA6E4}">
                <adec:decorative xmlns="" xmlns:adec="http://schemas.microsoft.com/office/drawing/2017/decorative" val="1"/>
              </a:ext>
            </a:extLst>
          </p:cNvPr>
          <p:cNvSpPr/>
          <p:nvPr/>
        </p:nvSpPr>
        <p:spPr>
          <a:xfrm>
            <a:off x="0" y="3469046"/>
            <a:ext cx="4199467" cy="204893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 xmlns:a16="http://schemas.microsoft.com/office/drawing/2014/main" id="{E70920C0-10F4-4ECD-BDF3-CE993B7C8C82}"/>
              </a:ext>
            </a:extLst>
          </p:cNvPr>
          <p:cNvSpPr>
            <a:spLocks noGrp="1"/>
          </p:cNvSpPr>
          <p:nvPr>
            <p:ph type="title"/>
          </p:nvPr>
        </p:nvSpPr>
        <p:spPr>
          <a:xfrm>
            <a:off x="154635" y="3634749"/>
            <a:ext cx="3785222" cy="1738307"/>
          </a:xfrm>
        </p:spPr>
        <p:txBody>
          <a:bodyPr>
            <a:normAutofit/>
          </a:bodyPr>
          <a:lstStyle/>
          <a:p>
            <a:pPr algn="l">
              <a:lnSpc>
                <a:spcPct val="80000"/>
              </a:lnSpc>
              <a:defRPr sz="10000">
                <a:solidFill>
                  <a:srgbClr val="3A3B39"/>
                </a:solidFill>
                <a:latin typeface="Bebas"/>
                <a:ea typeface="Bebas"/>
                <a:cs typeface="Bebas"/>
                <a:sym typeface="Bebas"/>
              </a:defRPr>
            </a:pPr>
            <a:endParaRPr lang="en-US" sz="1200" dirty="0">
              <a:solidFill>
                <a:schemeClr val="bg1"/>
              </a:solidFill>
              <a:latin typeface="+mn-lt"/>
            </a:endParaRPr>
          </a:p>
        </p:txBody>
      </p:sp>
    </p:spTree>
    <p:extLst>
      <p:ext uri="{BB962C8B-B14F-4D97-AF65-F5344CB8AC3E}">
        <p14:creationId xmlns:p14="http://schemas.microsoft.com/office/powerpoint/2010/main" val="138922287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normAutofit fontScale="85000" lnSpcReduction="20000"/>
          </a:bodyPr>
          <a:lstStyle/>
          <a:p>
            <a:r>
              <a:rPr lang="en-IN" dirty="0" smtClean="0"/>
              <a:t>……………………………</a:t>
            </a:r>
            <a:endParaRPr lang="en-IN" dirty="0"/>
          </a:p>
        </p:txBody>
      </p:sp>
      <p:sp>
        <p:nvSpPr>
          <p:cNvPr id="3" name="Title 2"/>
          <p:cNvSpPr>
            <a:spLocks noGrp="1"/>
          </p:cNvSpPr>
          <p:nvPr>
            <p:ph type="title"/>
          </p:nvPr>
        </p:nvSpPr>
        <p:spPr/>
        <p:txBody>
          <a:bodyPr>
            <a:normAutofit fontScale="90000"/>
          </a:bodyPr>
          <a:lstStyle/>
          <a:p>
            <a:r>
              <a:rPr lang="en-IN" sz="3600" dirty="0" smtClean="0"/>
              <a:t>IMPLEMENTATION</a:t>
            </a:r>
            <a:r>
              <a:rPr lang="en-IN" sz="3600" dirty="0"/>
              <a:t/>
            </a:r>
            <a:br>
              <a:rPr lang="en-IN" sz="3600" dirty="0"/>
            </a:br>
            <a:r>
              <a:rPr lang="en-IN" sz="3600" dirty="0" smtClean="0"/>
              <a:t/>
            </a:r>
            <a:br>
              <a:rPr lang="en-IN" sz="3600" dirty="0" smtClean="0"/>
            </a:br>
            <a:r>
              <a:rPr lang="en-IN" sz="3600" dirty="0" smtClean="0"/>
              <a:t>1.hOTELS</a:t>
            </a:r>
            <a:br>
              <a:rPr lang="en-IN" sz="3600" dirty="0" smtClean="0"/>
            </a:br>
            <a:r>
              <a:rPr lang="en-IN" sz="3600" dirty="0" smtClean="0"/>
              <a:t>2.HOSTELS</a:t>
            </a:r>
            <a:br>
              <a:rPr lang="en-IN" sz="3600" dirty="0" smtClean="0"/>
            </a:br>
            <a:r>
              <a:rPr lang="en-IN" sz="3600" dirty="0" smtClean="0"/>
              <a:t>3.DORMITORY</a:t>
            </a:r>
            <a:br>
              <a:rPr lang="en-IN" sz="3600" dirty="0" smtClean="0"/>
            </a:br>
            <a:r>
              <a:rPr lang="en-IN" sz="3600" dirty="0" smtClean="0"/>
              <a:t>4.RESORTS</a:t>
            </a:r>
            <a:br>
              <a:rPr lang="en-IN" sz="3600" dirty="0" smtClean="0"/>
            </a:br>
            <a:endParaRPr lang="en-IN" sz="36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31104" y="5636624"/>
            <a:ext cx="2160896" cy="1221376"/>
          </a:xfrm>
          <a:prstGeom prst="rect">
            <a:avLst/>
          </a:prstGeom>
        </p:spPr>
      </p:pic>
    </p:spTree>
    <p:extLst>
      <p:ext uri="{BB962C8B-B14F-4D97-AF65-F5344CB8AC3E}">
        <p14:creationId xmlns:p14="http://schemas.microsoft.com/office/powerpoint/2010/main" val="3232576323"/>
      </p:ext>
    </p:extLst>
  </p:cSld>
  <p:clrMapOvr>
    <a:masterClrMapping/>
  </p:clrMapOvr>
  <p:timing>
    <p:tnLst>
      <p:par>
        <p:cTn id="1" dur="indefinite" restart="never" nodeType="tmRoot"/>
      </p:par>
    </p:tnLst>
  </p:timing>
</p:sld>
</file>

<file path=ppt/theme/theme1.xml><?xml version="1.0" encoding="utf-8"?>
<a:theme xmlns:a="http://schemas.openxmlformats.org/drawingml/2006/main" name="TF55661986">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5661986_Tech presentation_RVA_v4" id="{72761486-35C0-4EF3-924E-44BF93C5F925}" vid="{AA80AB01-476F-48C3-B3B7-DC4890A60EF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9B3E157-1CAC-4231-A2EC-E93952D57E42}">
  <ds:schemaRefs>
    <ds:schemaRef ds:uri="http://schemas.microsoft.com/sharepoint/v3/contenttype/forms"/>
  </ds:schemaRefs>
</ds:datastoreItem>
</file>

<file path=customXml/itemProps2.xml><?xml version="1.0" encoding="utf-8"?>
<ds:datastoreItem xmlns:ds="http://schemas.openxmlformats.org/officeDocument/2006/customXml" ds:itemID="{22E71848-B78E-4D58-BFA5-D2D5918911C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0B16AC2-D7DD-48B6-919A-4ADE887D75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TF55661986</Template>
  <TotalTime>0</TotalTime>
  <Words>360</Words>
  <Application>Microsoft Office PowerPoint</Application>
  <PresentationFormat>Widescreen</PresentationFormat>
  <Paragraphs>90</Paragraphs>
  <Slides>14</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Arial Black</vt:lpstr>
      <vt:lpstr>Bebas</vt:lpstr>
      <vt:lpstr>Calibri</vt:lpstr>
      <vt:lpstr>Calibri Light</vt:lpstr>
      <vt:lpstr>Gill Sans</vt:lpstr>
      <vt:lpstr>Gill Sans Light</vt:lpstr>
      <vt:lpstr>TF55661986</vt:lpstr>
      <vt:lpstr>Hotel management system.</vt:lpstr>
      <vt:lpstr>by- rashika agrawal,       apurva srivastAva,   anshika mishra,      devbrat chauhan,     mayank gangwar, tilak bhati,      abhinay upadhyay</vt:lpstr>
      <vt:lpstr>Table of content  1) Introduction 2) Functionalities 3) tools and technologies 4) architecture design 5) e-r diagram 6) working 7) implementation </vt:lpstr>
      <vt:lpstr>introduction</vt:lpstr>
      <vt:lpstr>FUNCTIONALITIES</vt:lpstr>
      <vt:lpstr>Tools and technologies</vt:lpstr>
      <vt:lpstr>ARCHITECTURE</vt:lpstr>
      <vt:lpstr>PowerPoint Presentation</vt:lpstr>
      <vt:lpstr>IMPLEMENTATION  1.hOTELS 2.HOSTELS 3.DORMITORY 4.RESORTS </vt:lpstr>
      <vt:lpstr>   thankyou                                                                                  thankyou team delta                                                                                                                                                                                                                                                                                                                                                                                          </vt:lpstr>
      <vt:lpstr>PowerPoint Presentation</vt:lpstr>
      <vt:lpstr>PowerPoint Presentation</vt:lpstr>
      <vt:lpstr>PowerPoint Presentation</vt:lpstr>
      <vt:lpstr>Customize this Template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2019-07-30T19:21:17Z</dcterms:created>
  <dcterms:modified xsi:type="dcterms:W3CDTF">2019-07-31T10:36:08Z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